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Open Sans SemiBold"/>
      <p:regular r:id="rId20"/>
      <p:bold r:id="rId21"/>
      <p:italic r:id="rId22"/>
      <p:boldItalic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penSansSemiBold-regular.fntdata"/><Relationship Id="rId22" Type="http://schemas.openxmlformats.org/officeDocument/2006/relationships/font" Target="fonts/OpenSansSemiBold-italic.fntdata"/><Relationship Id="rId21" Type="http://schemas.openxmlformats.org/officeDocument/2006/relationships/font" Target="fonts/OpenSansSemiBold-bold.fntdata"/><Relationship Id="rId24" Type="http://schemas.openxmlformats.org/officeDocument/2006/relationships/font" Target="fonts/OpenSans-regular.fntdata"/><Relationship Id="rId23" Type="http://schemas.openxmlformats.org/officeDocument/2006/relationships/font" Target="fonts/OpenSans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penSans-italic.fntdata"/><Relationship Id="rId25" Type="http://schemas.openxmlformats.org/officeDocument/2006/relationships/font" Target="fonts/OpenSans-bold.fntdata"/><Relationship Id="rId27" Type="http://schemas.openxmlformats.org/officeDocument/2006/relationships/font" Target="fonts/Open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gif>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gif>
</file>

<file path=ppt/media/image21.jp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f3e5a29f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f3e5a29f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f3e5a29fbe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f3e5a29fbe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f3e5a29fbe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f3e5a29fbe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055b0d2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055b0d2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0833d16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0833d16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dc8b7889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dc8b7889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59a8ec2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59a8ec2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f3e5a29fb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f3e5a29fb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3e5a29fb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3e5a29fb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f3e5a29fb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f3e5a29fb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f3e5a29fbe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f3e5a29fb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f3e5a29fbe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f3e5a29fbe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f3e5a29fb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f3e5a29fb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f3e5a29fbe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f3e5a29fb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3e5a29fb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3e5a29fb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 1">
  <p:cSld name="BLANK_1_1">
    <p:spTree>
      <p:nvGrpSpPr>
        <p:cNvPr id="12" name="Shape 12"/>
        <p:cNvGrpSpPr/>
        <p:nvPr/>
      </p:nvGrpSpPr>
      <p:grpSpPr>
        <a:xfrm>
          <a:off x="0" y="0"/>
          <a:ext cx="0" cy="0"/>
          <a:chOff x="0" y="0"/>
          <a:chExt cx="0" cy="0"/>
        </a:xfrm>
      </p:grpSpPr>
      <p:sp>
        <p:nvSpPr>
          <p:cNvPr id="13" name="Google Shape;13;p2"/>
          <p:cNvSpPr/>
          <p:nvPr/>
        </p:nvSpPr>
        <p:spPr>
          <a:xfrm>
            <a:off x="-50" y="100"/>
            <a:ext cx="9144000" cy="5143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 name="Google Shape;14;p2"/>
          <p:cNvPicPr preferRelativeResize="0"/>
          <p:nvPr/>
        </p:nvPicPr>
        <p:blipFill>
          <a:blip r:embed="rId2">
            <a:alphaModFix/>
          </a:blip>
          <a:stretch>
            <a:fillRect/>
          </a:stretch>
        </p:blipFill>
        <p:spPr>
          <a:xfrm>
            <a:off x="2736500" y="736250"/>
            <a:ext cx="3671001" cy="36710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 type="twoColTx">
  <p:cSld name="TITLE_AND_TWO_COLUMNS">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3"/>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17" name="Google Shape;17;p3"/>
          <p:cNvSpPr txBox="1"/>
          <p:nvPr>
            <p:ph type="title"/>
          </p:nvPr>
        </p:nvSpPr>
        <p:spPr>
          <a:xfrm>
            <a:off x="175" y="1559775"/>
            <a:ext cx="9144000" cy="967200"/>
          </a:xfrm>
          <a:prstGeom prst="rect">
            <a:avLst/>
          </a:prstGeom>
          <a:solidFill>
            <a:srgbClr val="1F3D65"/>
          </a:solidFill>
        </p:spPr>
        <p:txBody>
          <a:bodyPr anchorCtr="0" anchor="ctr" bIns="91425" lIns="91425" spcFirstLastPara="1" rIns="91425" wrap="square" tIns="91425">
            <a:noAutofit/>
          </a:bodyPr>
          <a:lstStyle>
            <a:lvl1pPr lvl="0">
              <a:spcBef>
                <a:spcPts val="0"/>
              </a:spcBef>
              <a:spcAft>
                <a:spcPts val="0"/>
              </a:spcAft>
              <a:buClr>
                <a:schemeClr val="lt1"/>
              </a:buClr>
              <a:buSzPts val="2000"/>
              <a:buNone/>
              <a:defRPr sz="2000">
                <a:solidFill>
                  <a:schemeClr val="lt1"/>
                </a:solidFill>
              </a:defRPr>
            </a:lvl1pPr>
            <a:lvl2pPr lvl="1" algn="ctr">
              <a:spcBef>
                <a:spcPts val="0"/>
              </a:spcBef>
              <a:spcAft>
                <a:spcPts val="0"/>
              </a:spcAft>
              <a:buSzPts val="2400"/>
              <a:buNone/>
              <a:defRPr sz="2400"/>
            </a:lvl2pPr>
            <a:lvl3pPr lvl="2" algn="ctr">
              <a:spcBef>
                <a:spcPts val="0"/>
              </a:spcBef>
              <a:spcAft>
                <a:spcPts val="0"/>
              </a:spcAft>
              <a:buSzPts val="2400"/>
              <a:buNone/>
              <a:defRPr sz="2400"/>
            </a:lvl3pPr>
            <a:lvl4pPr lvl="3" algn="ctr">
              <a:spcBef>
                <a:spcPts val="0"/>
              </a:spcBef>
              <a:spcAft>
                <a:spcPts val="0"/>
              </a:spcAft>
              <a:buSzPts val="2400"/>
              <a:buNone/>
              <a:defRPr sz="2400"/>
            </a:lvl4pPr>
            <a:lvl5pPr lvl="4" algn="ctr">
              <a:spcBef>
                <a:spcPts val="0"/>
              </a:spcBef>
              <a:spcAft>
                <a:spcPts val="0"/>
              </a:spcAft>
              <a:buSzPts val="2400"/>
              <a:buNone/>
              <a:defRPr sz="2400"/>
            </a:lvl5pPr>
            <a:lvl6pPr lvl="5" algn="ctr">
              <a:spcBef>
                <a:spcPts val="0"/>
              </a:spcBef>
              <a:spcAft>
                <a:spcPts val="0"/>
              </a:spcAft>
              <a:buSzPts val="2400"/>
              <a:buNone/>
              <a:defRPr sz="2400"/>
            </a:lvl6pPr>
            <a:lvl7pPr lvl="6" algn="ctr">
              <a:spcBef>
                <a:spcPts val="0"/>
              </a:spcBef>
              <a:spcAft>
                <a:spcPts val="0"/>
              </a:spcAft>
              <a:buSzPts val="2400"/>
              <a:buNone/>
              <a:defRPr sz="2400"/>
            </a:lvl7pPr>
            <a:lvl8pPr lvl="7" algn="ctr">
              <a:spcBef>
                <a:spcPts val="0"/>
              </a:spcBef>
              <a:spcAft>
                <a:spcPts val="0"/>
              </a:spcAft>
              <a:buSzPts val="2400"/>
              <a:buNone/>
              <a:defRPr sz="2400"/>
            </a:lvl8pPr>
            <a:lvl9pPr lvl="8" algn="ctr">
              <a:spcBef>
                <a:spcPts val="0"/>
              </a:spcBef>
              <a:spcAft>
                <a:spcPts val="0"/>
              </a:spcAft>
              <a:buSzPts val="2400"/>
              <a:buNone/>
              <a:defRPr sz="2400"/>
            </a:lvl9pPr>
          </a:lstStyle>
          <a:p/>
        </p:txBody>
      </p:sp>
      <p:sp>
        <p:nvSpPr>
          <p:cNvPr id="18" name="Google Shape;18;p3"/>
          <p:cNvSpPr txBox="1"/>
          <p:nvPr>
            <p:ph idx="1" type="subTitle"/>
          </p:nvPr>
        </p:nvSpPr>
        <p:spPr>
          <a:xfrm>
            <a:off x="75" y="2526975"/>
            <a:ext cx="9144000" cy="928500"/>
          </a:xfrm>
          <a:prstGeom prst="rect">
            <a:avLst/>
          </a:prstGeom>
        </p:spPr>
        <p:txBody>
          <a:bodyPr anchorCtr="0" anchor="ctr" bIns="0" lIns="91425" spcFirstLastPara="1" rIns="91425" wrap="square" tIns="0">
            <a:normAutofit/>
          </a:bodyPr>
          <a:lstStyle>
            <a:lvl1pPr lvl="0" algn="ctr">
              <a:lnSpc>
                <a:spcPct val="115000"/>
              </a:lnSpc>
              <a:spcBef>
                <a:spcPts val="0"/>
              </a:spcBef>
              <a:spcAft>
                <a:spcPts val="0"/>
              </a:spcAft>
              <a:buSzPts val="1500"/>
              <a:buNone/>
              <a:defRPr b="1" sz="1500"/>
            </a:lvl1pPr>
            <a:lvl2pPr lvl="1" algn="ctr">
              <a:lnSpc>
                <a:spcPct val="115000"/>
              </a:lnSpc>
              <a:spcBef>
                <a:spcPts val="0"/>
              </a:spcBef>
              <a:spcAft>
                <a:spcPts val="0"/>
              </a:spcAft>
              <a:buSzPts val="1800"/>
              <a:buNone/>
              <a:defRPr/>
            </a:lvl2pPr>
            <a:lvl3pPr lvl="2" algn="ctr">
              <a:lnSpc>
                <a:spcPct val="115000"/>
              </a:lnSpc>
              <a:spcBef>
                <a:spcPts val="0"/>
              </a:spcBef>
              <a:spcAft>
                <a:spcPts val="0"/>
              </a:spcAft>
              <a:buSzPts val="1800"/>
              <a:buNone/>
              <a:defRPr/>
            </a:lvl3pPr>
            <a:lvl4pPr lvl="3" algn="ctr">
              <a:lnSpc>
                <a:spcPct val="115000"/>
              </a:lnSpc>
              <a:spcBef>
                <a:spcPts val="0"/>
              </a:spcBef>
              <a:spcAft>
                <a:spcPts val="0"/>
              </a:spcAft>
              <a:buSzPts val="1800"/>
              <a:buNone/>
              <a:defRPr/>
            </a:lvl4pPr>
            <a:lvl5pPr lvl="4" algn="ctr">
              <a:lnSpc>
                <a:spcPct val="115000"/>
              </a:lnSpc>
              <a:spcBef>
                <a:spcPts val="0"/>
              </a:spcBef>
              <a:spcAft>
                <a:spcPts val="0"/>
              </a:spcAft>
              <a:buSzPts val="1800"/>
              <a:buNone/>
              <a:defRPr/>
            </a:lvl5pPr>
            <a:lvl6pPr lvl="5" algn="ctr">
              <a:lnSpc>
                <a:spcPct val="115000"/>
              </a:lnSpc>
              <a:spcBef>
                <a:spcPts val="0"/>
              </a:spcBef>
              <a:spcAft>
                <a:spcPts val="0"/>
              </a:spcAft>
              <a:buSzPts val="1800"/>
              <a:buNone/>
              <a:defRPr/>
            </a:lvl6pPr>
            <a:lvl7pPr lvl="6" algn="ctr">
              <a:lnSpc>
                <a:spcPct val="115000"/>
              </a:lnSpc>
              <a:spcBef>
                <a:spcPts val="0"/>
              </a:spcBef>
              <a:spcAft>
                <a:spcPts val="0"/>
              </a:spcAft>
              <a:buSzPts val="1800"/>
              <a:buNone/>
              <a:defRPr/>
            </a:lvl7pPr>
            <a:lvl8pPr lvl="7" algn="ctr">
              <a:lnSpc>
                <a:spcPct val="115000"/>
              </a:lnSpc>
              <a:spcBef>
                <a:spcPts val="0"/>
              </a:spcBef>
              <a:spcAft>
                <a:spcPts val="0"/>
              </a:spcAft>
              <a:buSzPts val="1800"/>
              <a:buNone/>
              <a:defRPr/>
            </a:lvl8pPr>
            <a:lvl9pPr lvl="8" algn="ctr">
              <a:lnSpc>
                <a:spcPct val="115000"/>
              </a:lnSpc>
              <a:spcBef>
                <a:spcPts val="0"/>
              </a:spcBef>
              <a:spcAft>
                <a:spcPts val="0"/>
              </a:spcAft>
              <a:buSzPts val="1800"/>
              <a:buNone/>
              <a:defRPr/>
            </a:lvl9pPr>
          </a:lstStyle>
          <a:p/>
        </p:txBody>
      </p:sp>
      <p:pic>
        <p:nvPicPr>
          <p:cNvPr id="19" name="Google Shape;19;p3"/>
          <p:cNvPicPr preferRelativeResize="0"/>
          <p:nvPr/>
        </p:nvPicPr>
        <p:blipFill>
          <a:blip r:embed="rId3">
            <a:alphaModFix/>
          </a:blip>
          <a:stretch>
            <a:fillRect/>
          </a:stretch>
        </p:blipFill>
        <p:spPr>
          <a:xfrm>
            <a:off x="3133275" y="361575"/>
            <a:ext cx="2877451" cy="847200"/>
          </a:xfrm>
          <a:prstGeom prst="rect">
            <a:avLst/>
          </a:prstGeom>
          <a:noFill/>
          <a:ln>
            <a:noFill/>
          </a:ln>
        </p:spPr>
      </p:pic>
      <p:sp>
        <p:nvSpPr>
          <p:cNvPr id="20" name="Google Shape;20;p3"/>
          <p:cNvSpPr txBox="1"/>
          <p:nvPr>
            <p:ph idx="2" type="subTitle"/>
          </p:nvPr>
        </p:nvSpPr>
        <p:spPr>
          <a:xfrm>
            <a:off x="-100" y="3455475"/>
            <a:ext cx="9144000" cy="1069800"/>
          </a:xfrm>
          <a:prstGeom prst="rect">
            <a:avLst/>
          </a:prstGeom>
        </p:spPr>
        <p:txBody>
          <a:bodyPr anchorCtr="0" anchor="ctr" bIns="0" lIns="91425" spcFirstLastPara="1" rIns="91425" wrap="square" tIns="0">
            <a:normAutofit/>
          </a:bodyPr>
          <a:lstStyle>
            <a:lvl1pPr lvl="0"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1pPr>
            <a:lvl2pPr lvl="1"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2pPr>
            <a:lvl3pPr lvl="2"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3pPr>
            <a:lvl4pPr lvl="3"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4pPr>
            <a:lvl5pPr lvl="4"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5pPr>
            <a:lvl6pPr lvl="5"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6pPr>
            <a:lvl7pPr lvl="6"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7pPr>
            <a:lvl8pPr lvl="7"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8pPr>
            <a:lvl9pPr lvl="8" rtl="0" algn="ctr">
              <a:lnSpc>
                <a:spcPct val="115000"/>
              </a:lnSpc>
              <a:spcBef>
                <a:spcPts val="0"/>
              </a:spcBef>
              <a:spcAft>
                <a:spcPts val="0"/>
              </a:spcAft>
              <a:buSzPts val="1000"/>
              <a:buFont typeface="Open Sans SemiBold"/>
              <a:buNone/>
              <a:defRPr sz="1000">
                <a:latin typeface="Open Sans SemiBold"/>
                <a:ea typeface="Open Sans SemiBold"/>
                <a:cs typeface="Open Sans SemiBold"/>
                <a:sym typeface="Open Sans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 1">
  <p:cSld name="TITLE_AND_TWO_COLUMNS_2_1">
    <p:spTree>
      <p:nvGrpSpPr>
        <p:cNvPr id="21" name="Shape 21"/>
        <p:cNvGrpSpPr/>
        <p:nvPr/>
      </p:nvGrpSpPr>
      <p:grpSpPr>
        <a:xfrm>
          <a:off x="0" y="0"/>
          <a:ext cx="0" cy="0"/>
          <a:chOff x="0" y="0"/>
          <a:chExt cx="0" cy="0"/>
        </a:xfrm>
      </p:grpSpPr>
      <p:sp>
        <p:nvSpPr>
          <p:cNvPr id="22" name="Google Shape;22;p4"/>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2500"/>
              <a:buFont typeface="Open Sans SemiBold"/>
              <a:buNone/>
              <a:defRPr sz="2500">
                <a:latin typeface="Open Sans SemiBold"/>
                <a:ea typeface="Open Sans SemiBold"/>
                <a:cs typeface="Open Sans SemiBold"/>
                <a:sym typeface="Open Sans SemiBold"/>
              </a:defRPr>
            </a:lvl2pPr>
            <a:lvl3pPr lvl="2" rtl="0">
              <a:spcBef>
                <a:spcPts val="0"/>
              </a:spcBef>
              <a:spcAft>
                <a:spcPts val="0"/>
              </a:spcAft>
              <a:buSzPts val="2500"/>
              <a:buFont typeface="Open Sans SemiBold"/>
              <a:buNone/>
              <a:defRPr sz="2500">
                <a:latin typeface="Open Sans SemiBold"/>
                <a:ea typeface="Open Sans SemiBold"/>
                <a:cs typeface="Open Sans SemiBold"/>
                <a:sym typeface="Open Sans SemiBold"/>
              </a:defRPr>
            </a:lvl3pPr>
            <a:lvl4pPr lvl="3" rtl="0">
              <a:spcBef>
                <a:spcPts val="0"/>
              </a:spcBef>
              <a:spcAft>
                <a:spcPts val="0"/>
              </a:spcAft>
              <a:buSzPts val="2500"/>
              <a:buFont typeface="Open Sans SemiBold"/>
              <a:buNone/>
              <a:defRPr sz="2500">
                <a:latin typeface="Open Sans SemiBold"/>
                <a:ea typeface="Open Sans SemiBold"/>
                <a:cs typeface="Open Sans SemiBold"/>
                <a:sym typeface="Open Sans SemiBold"/>
              </a:defRPr>
            </a:lvl4pPr>
            <a:lvl5pPr lvl="4" rtl="0">
              <a:spcBef>
                <a:spcPts val="0"/>
              </a:spcBef>
              <a:spcAft>
                <a:spcPts val="0"/>
              </a:spcAft>
              <a:buSzPts val="2500"/>
              <a:buFont typeface="Open Sans SemiBold"/>
              <a:buNone/>
              <a:defRPr sz="2500">
                <a:latin typeface="Open Sans SemiBold"/>
                <a:ea typeface="Open Sans SemiBold"/>
                <a:cs typeface="Open Sans SemiBold"/>
                <a:sym typeface="Open Sans SemiBold"/>
              </a:defRPr>
            </a:lvl5pPr>
            <a:lvl6pPr lvl="5" rtl="0">
              <a:spcBef>
                <a:spcPts val="0"/>
              </a:spcBef>
              <a:spcAft>
                <a:spcPts val="0"/>
              </a:spcAft>
              <a:buSzPts val="2500"/>
              <a:buFont typeface="Open Sans SemiBold"/>
              <a:buNone/>
              <a:defRPr sz="2500">
                <a:latin typeface="Open Sans SemiBold"/>
                <a:ea typeface="Open Sans SemiBold"/>
                <a:cs typeface="Open Sans SemiBold"/>
                <a:sym typeface="Open Sans SemiBold"/>
              </a:defRPr>
            </a:lvl6pPr>
            <a:lvl7pPr lvl="6" rtl="0">
              <a:spcBef>
                <a:spcPts val="0"/>
              </a:spcBef>
              <a:spcAft>
                <a:spcPts val="0"/>
              </a:spcAft>
              <a:buSzPts val="2500"/>
              <a:buFont typeface="Open Sans SemiBold"/>
              <a:buNone/>
              <a:defRPr sz="2500">
                <a:latin typeface="Open Sans SemiBold"/>
                <a:ea typeface="Open Sans SemiBold"/>
                <a:cs typeface="Open Sans SemiBold"/>
                <a:sym typeface="Open Sans SemiBold"/>
              </a:defRPr>
            </a:lvl7pPr>
            <a:lvl8pPr lvl="7" rtl="0">
              <a:spcBef>
                <a:spcPts val="0"/>
              </a:spcBef>
              <a:spcAft>
                <a:spcPts val="0"/>
              </a:spcAft>
              <a:buSzPts val="2500"/>
              <a:buFont typeface="Open Sans SemiBold"/>
              <a:buNone/>
              <a:defRPr sz="2500">
                <a:latin typeface="Open Sans SemiBold"/>
                <a:ea typeface="Open Sans SemiBold"/>
                <a:cs typeface="Open Sans SemiBold"/>
                <a:sym typeface="Open Sans SemiBold"/>
              </a:defRPr>
            </a:lvl8pPr>
            <a:lvl9pPr lvl="8" rtl="0">
              <a:spcBef>
                <a:spcPts val="0"/>
              </a:spcBef>
              <a:spcAft>
                <a:spcPts val="0"/>
              </a:spcAft>
              <a:buSzPts val="2500"/>
              <a:buFont typeface="Open Sans SemiBold"/>
              <a:buNone/>
              <a:defRPr sz="2500">
                <a:latin typeface="Open Sans SemiBold"/>
                <a:ea typeface="Open Sans SemiBold"/>
                <a:cs typeface="Open Sans SemiBold"/>
                <a:sym typeface="Open Sans SemiBold"/>
              </a:defRPr>
            </a:lvl9pPr>
          </a:lstStyle>
          <a:p/>
        </p:txBody>
      </p:sp>
      <p:sp>
        <p:nvSpPr>
          <p:cNvPr id="23" name="Google Shape;23;p4"/>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lvl1pPr indent="-323850" lvl="0" marL="457200" rtl="0">
              <a:spcBef>
                <a:spcPts val="0"/>
              </a:spcBef>
              <a:spcAft>
                <a:spcPts val="0"/>
              </a:spcAft>
              <a:buSzPts val="1500"/>
              <a:buChar char="●"/>
              <a:defRPr sz="1500"/>
            </a:lvl1pPr>
            <a:lvl2pPr indent="-323850" lvl="1" marL="914400" rtl="0">
              <a:spcBef>
                <a:spcPts val="1000"/>
              </a:spcBef>
              <a:spcAft>
                <a:spcPts val="0"/>
              </a:spcAft>
              <a:buSzPts val="1500"/>
              <a:buChar char="○"/>
              <a:defRPr sz="1500"/>
            </a:lvl2pPr>
            <a:lvl3pPr indent="-323850" lvl="2" marL="1371600" rtl="0">
              <a:spcBef>
                <a:spcPts val="1000"/>
              </a:spcBef>
              <a:spcAft>
                <a:spcPts val="0"/>
              </a:spcAft>
              <a:buSzPts val="1500"/>
              <a:buChar char="■"/>
              <a:defRPr sz="1500"/>
            </a:lvl3pPr>
            <a:lvl4pPr indent="-323850" lvl="3" marL="1828800" rtl="0">
              <a:spcBef>
                <a:spcPts val="1000"/>
              </a:spcBef>
              <a:spcAft>
                <a:spcPts val="0"/>
              </a:spcAft>
              <a:buSzPts val="1500"/>
              <a:buChar char="●"/>
              <a:defRPr sz="1500"/>
            </a:lvl4pPr>
            <a:lvl5pPr indent="-323850" lvl="4" marL="2286000" rtl="0">
              <a:spcBef>
                <a:spcPts val="1000"/>
              </a:spcBef>
              <a:spcAft>
                <a:spcPts val="0"/>
              </a:spcAft>
              <a:buSzPts val="1500"/>
              <a:buChar char="○"/>
              <a:defRPr sz="1500"/>
            </a:lvl5pPr>
            <a:lvl6pPr indent="-323850" lvl="5" marL="2743200" rtl="0">
              <a:spcBef>
                <a:spcPts val="1000"/>
              </a:spcBef>
              <a:spcAft>
                <a:spcPts val="0"/>
              </a:spcAft>
              <a:buSzPts val="1500"/>
              <a:buChar char="■"/>
              <a:defRPr sz="1500"/>
            </a:lvl6pPr>
            <a:lvl7pPr indent="-323850" lvl="6" marL="3200400" rtl="0">
              <a:spcBef>
                <a:spcPts val="1000"/>
              </a:spcBef>
              <a:spcAft>
                <a:spcPts val="0"/>
              </a:spcAft>
              <a:buSzPts val="1500"/>
              <a:buChar char="●"/>
              <a:defRPr sz="1500"/>
            </a:lvl7pPr>
            <a:lvl8pPr indent="-323850" lvl="7" marL="3657600" rtl="0">
              <a:spcBef>
                <a:spcPts val="1000"/>
              </a:spcBef>
              <a:spcAft>
                <a:spcPts val="0"/>
              </a:spcAft>
              <a:buSzPts val="1500"/>
              <a:buChar char="○"/>
              <a:defRPr sz="1500"/>
            </a:lvl8pPr>
            <a:lvl9pPr indent="-323850" lvl="8" marL="4114800" rtl="0">
              <a:spcBef>
                <a:spcPts val="1000"/>
              </a:spcBef>
              <a:spcAft>
                <a:spcPts val="1000"/>
              </a:spcAft>
              <a:buSzPts val="1500"/>
              <a:buChar char="■"/>
              <a:defRPr sz="1500"/>
            </a:lvl9pPr>
          </a:lstStyle>
          <a:p/>
        </p:txBody>
      </p:sp>
      <p:sp>
        <p:nvSpPr>
          <p:cNvPr id="24" name="Google Shape;24;p4"/>
          <p:cNvSpPr txBox="1"/>
          <p:nvPr>
            <p:ph idx="2" type="body"/>
          </p:nvPr>
        </p:nvSpPr>
        <p:spPr>
          <a:xfrm>
            <a:off x="4572000" y="842775"/>
            <a:ext cx="4572000" cy="4098600"/>
          </a:xfrm>
          <a:prstGeom prst="rect">
            <a:avLst/>
          </a:prstGeom>
        </p:spPr>
        <p:txBody>
          <a:bodyPr anchorCtr="0" anchor="ctr" bIns="0" lIns="91425" spcFirstLastPara="1" rIns="91425" wrap="square" tIns="0">
            <a:normAutofit/>
          </a:bodyPr>
          <a:lstStyle>
            <a:lvl1pPr indent="-323850" lvl="0" marL="457200" rtl="0">
              <a:spcBef>
                <a:spcPts val="0"/>
              </a:spcBef>
              <a:spcAft>
                <a:spcPts val="0"/>
              </a:spcAft>
              <a:buSzPts val="1500"/>
              <a:buChar char="●"/>
              <a:defRPr sz="1500"/>
            </a:lvl1pPr>
            <a:lvl2pPr indent="-323850" lvl="1" marL="914400" rtl="0">
              <a:spcBef>
                <a:spcPts val="1000"/>
              </a:spcBef>
              <a:spcAft>
                <a:spcPts val="0"/>
              </a:spcAft>
              <a:buSzPts val="1500"/>
              <a:buChar char="○"/>
              <a:defRPr sz="1500"/>
            </a:lvl2pPr>
            <a:lvl3pPr indent="-323850" lvl="2" marL="1371600" rtl="0">
              <a:spcBef>
                <a:spcPts val="1000"/>
              </a:spcBef>
              <a:spcAft>
                <a:spcPts val="0"/>
              </a:spcAft>
              <a:buSzPts val="1500"/>
              <a:buChar char="■"/>
              <a:defRPr sz="1500"/>
            </a:lvl3pPr>
            <a:lvl4pPr indent="-323850" lvl="3" marL="1828800" rtl="0">
              <a:spcBef>
                <a:spcPts val="1000"/>
              </a:spcBef>
              <a:spcAft>
                <a:spcPts val="0"/>
              </a:spcAft>
              <a:buSzPts val="1500"/>
              <a:buChar char="●"/>
              <a:defRPr sz="1500"/>
            </a:lvl4pPr>
            <a:lvl5pPr indent="-323850" lvl="4" marL="2286000" rtl="0">
              <a:spcBef>
                <a:spcPts val="1000"/>
              </a:spcBef>
              <a:spcAft>
                <a:spcPts val="0"/>
              </a:spcAft>
              <a:buSzPts val="1500"/>
              <a:buChar char="○"/>
              <a:defRPr sz="1500"/>
            </a:lvl5pPr>
            <a:lvl6pPr indent="-323850" lvl="5" marL="2743200" rtl="0">
              <a:spcBef>
                <a:spcPts val="1000"/>
              </a:spcBef>
              <a:spcAft>
                <a:spcPts val="0"/>
              </a:spcAft>
              <a:buSzPts val="1500"/>
              <a:buChar char="■"/>
              <a:defRPr sz="1500"/>
            </a:lvl6pPr>
            <a:lvl7pPr indent="-323850" lvl="6" marL="3200400" rtl="0">
              <a:spcBef>
                <a:spcPts val="1000"/>
              </a:spcBef>
              <a:spcAft>
                <a:spcPts val="0"/>
              </a:spcAft>
              <a:buSzPts val="1500"/>
              <a:buChar char="●"/>
              <a:defRPr sz="1500"/>
            </a:lvl7pPr>
            <a:lvl8pPr indent="-323850" lvl="7" marL="3657600" rtl="0">
              <a:spcBef>
                <a:spcPts val="1000"/>
              </a:spcBef>
              <a:spcAft>
                <a:spcPts val="0"/>
              </a:spcAft>
              <a:buSzPts val="1500"/>
              <a:buChar char="○"/>
              <a:defRPr sz="1500"/>
            </a:lvl8pPr>
            <a:lvl9pPr indent="-323850" lvl="8" marL="4114800" rtl="0">
              <a:spcBef>
                <a:spcPts val="1000"/>
              </a:spcBef>
              <a:spcAft>
                <a:spcPts val="1000"/>
              </a:spcAft>
              <a:buSzPts val="1500"/>
              <a:buChar char="■"/>
              <a:defRPr sz="1500"/>
            </a:lvl9pPr>
          </a:lstStyle>
          <a:p/>
        </p:txBody>
      </p:sp>
      <p:sp>
        <p:nvSpPr>
          <p:cNvPr id="25" name="Google Shape;25;p4"/>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26" name="Google Shape;26;p4"/>
          <p:cNvSpPr txBox="1"/>
          <p:nvPr/>
        </p:nvSpPr>
        <p:spPr>
          <a:xfrm>
            <a:off x="150" y="0"/>
            <a:ext cx="9144000" cy="521400"/>
          </a:xfrm>
          <a:prstGeom prst="rect">
            <a:avLst/>
          </a:prstGeom>
          <a:solidFill>
            <a:srgbClr val="1E4570"/>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latin typeface="Open Sans"/>
                <a:ea typeface="Open Sans"/>
                <a:cs typeface="Open Sans"/>
                <a:sym typeface="Open Sans"/>
              </a:rPr>
              <a:t>Facultad de Ingeniería y Ciencias Agrarias (FICA)</a:t>
            </a:r>
            <a:endParaRPr sz="800">
              <a:solidFill>
                <a:schemeClr val="lt1"/>
              </a:solidFill>
              <a:latin typeface="Open Sans"/>
              <a:ea typeface="Open Sans"/>
              <a:cs typeface="Open Sans"/>
              <a:sym typeface="Open Sans"/>
            </a:endParaRPr>
          </a:p>
          <a:p>
            <a:pPr indent="0" lvl="0" marL="0" rtl="0" algn="r">
              <a:spcBef>
                <a:spcPts val="0"/>
              </a:spcBef>
              <a:spcAft>
                <a:spcPts val="0"/>
              </a:spcAft>
              <a:buNone/>
            </a:pPr>
            <a:r>
              <a:rPr lang="en" sz="800">
                <a:solidFill>
                  <a:schemeClr val="lt1"/>
                </a:solidFill>
                <a:latin typeface="Open Sans"/>
                <a:ea typeface="Open Sans"/>
                <a:cs typeface="Open Sans"/>
                <a:sym typeface="Open Sans"/>
              </a:rPr>
              <a:t>Escuela Profesional de Agronomía, Agroindustrial y Forestales</a:t>
            </a:r>
            <a:endParaRPr sz="1800">
              <a:solidFill>
                <a:schemeClr val="lt1"/>
              </a:solidFill>
              <a:latin typeface="Open Sans"/>
              <a:ea typeface="Open Sans"/>
              <a:cs typeface="Open Sans"/>
              <a:sym typeface="Open Sans"/>
            </a:endParaRPr>
          </a:p>
        </p:txBody>
      </p:sp>
      <p:pic>
        <p:nvPicPr>
          <p:cNvPr id="27" name="Google Shape;27;p4"/>
          <p:cNvPicPr preferRelativeResize="0"/>
          <p:nvPr/>
        </p:nvPicPr>
        <p:blipFill rotWithShape="1">
          <a:blip r:embed="rId2">
            <a:alphaModFix/>
          </a:blip>
          <a:srcRect b="28212" l="16922" r="16896" t="26841"/>
          <a:stretch/>
        </p:blipFill>
        <p:spPr>
          <a:xfrm>
            <a:off x="279125" y="38550"/>
            <a:ext cx="1656600" cy="444300"/>
          </a:xfrm>
          <a:prstGeom prst="roundRect">
            <a:avLst>
              <a:gd fmla="val 16667" name="adj"/>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4 1">
  <p:cSld name="TITLE_AND_TWO_COLUMNS_1_1">
    <p:spTree>
      <p:nvGrpSpPr>
        <p:cNvPr id="28" name="Shape 28"/>
        <p:cNvGrpSpPr/>
        <p:nvPr/>
      </p:nvGrpSpPr>
      <p:grpSpPr>
        <a:xfrm>
          <a:off x="0" y="0"/>
          <a:ext cx="0" cy="0"/>
          <a:chOff x="0" y="0"/>
          <a:chExt cx="0" cy="0"/>
        </a:xfrm>
      </p:grpSpPr>
      <p:sp>
        <p:nvSpPr>
          <p:cNvPr id="29" name="Google Shape;29;p5"/>
          <p:cNvSpPr txBox="1"/>
          <p:nvPr>
            <p:ph idx="1" type="body"/>
          </p:nvPr>
        </p:nvSpPr>
        <p:spPr>
          <a:xfrm>
            <a:off x="0" y="1138350"/>
            <a:ext cx="4572000" cy="3803400"/>
          </a:xfrm>
          <a:prstGeom prst="rect">
            <a:avLst/>
          </a:prstGeom>
        </p:spPr>
        <p:txBody>
          <a:bodyPr anchorCtr="0" anchor="ctr" bIns="0" lIns="91425" spcFirstLastPara="1" rIns="91425" wrap="square" tIns="0">
            <a:normAutofit/>
          </a:bodyPr>
          <a:lstStyle>
            <a:lvl1pPr indent="-323850" lvl="0" marL="457200" rtl="0">
              <a:spcBef>
                <a:spcPts val="0"/>
              </a:spcBef>
              <a:spcAft>
                <a:spcPts val="0"/>
              </a:spcAft>
              <a:buSzPts val="1500"/>
              <a:buChar char="●"/>
              <a:defRPr sz="1500"/>
            </a:lvl1pPr>
            <a:lvl2pPr indent="-323850" lvl="1" marL="914400" rtl="0">
              <a:spcBef>
                <a:spcPts val="1000"/>
              </a:spcBef>
              <a:spcAft>
                <a:spcPts val="0"/>
              </a:spcAft>
              <a:buSzPts val="1500"/>
              <a:buChar char="○"/>
              <a:defRPr sz="1500"/>
            </a:lvl2pPr>
            <a:lvl3pPr indent="-323850" lvl="2" marL="1371600" rtl="0">
              <a:spcBef>
                <a:spcPts val="1000"/>
              </a:spcBef>
              <a:spcAft>
                <a:spcPts val="0"/>
              </a:spcAft>
              <a:buSzPts val="1500"/>
              <a:buChar char="■"/>
              <a:defRPr sz="1500"/>
            </a:lvl3pPr>
            <a:lvl4pPr indent="-323850" lvl="3" marL="1828800" rtl="0">
              <a:spcBef>
                <a:spcPts val="1000"/>
              </a:spcBef>
              <a:spcAft>
                <a:spcPts val="0"/>
              </a:spcAft>
              <a:buSzPts val="1500"/>
              <a:buChar char="●"/>
              <a:defRPr sz="1500"/>
            </a:lvl4pPr>
            <a:lvl5pPr indent="-323850" lvl="4" marL="2286000" rtl="0">
              <a:spcBef>
                <a:spcPts val="1000"/>
              </a:spcBef>
              <a:spcAft>
                <a:spcPts val="0"/>
              </a:spcAft>
              <a:buSzPts val="1500"/>
              <a:buChar char="○"/>
              <a:defRPr sz="1500"/>
            </a:lvl5pPr>
            <a:lvl6pPr indent="-323850" lvl="5" marL="2743200" rtl="0">
              <a:spcBef>
                <a:spcPts val="1000"/>
              </a:spcBef>
              <a:spcAft>
                <a:spcPts val="0"/>
              </a:spcAft>
              <a:buSzPts val="1500"/>
              <a:buChar char="■"/>
              <a:defRPr sz="1500"/>
            </a:lvl6pPr>
            <a:lvl7pPr indent="-323850" lvl="6" marL="3200400" rtl="0">
              <a:spcBef>
                <a:spcPts val="1000"/>
              </a:spcBef>
              <a:spcAft>
                <a:spcPts val="0"/>
              </a:spcAft>
              <a:buSzPts val="1500"/>
              <a:buChar char="●"/>
              <a:defRPr sz="1500"/>
            </a:lvl7pPr>
            <a:lvl8pPr indent="-323850" lvl="7" marL="3657600" rtl="0">
              <a:spcBef>
                <a:spcPts val="1000"/>
              </a:spcBef>
              <a:spcAft>
                <a:spcPts val="0"/>
              </a:spcAft>
              <a:buSzPts val="1500"/>
              <a:buChar char="○"/>
              <a:defRPr sz="1500"/>
            </a:lvl8pPr>
            <a:lvl9pPr indent="-323850" lvl="8" marL="4114800" rtl="0">
              <a:spcBef>
                <a:spcPts val="1000"/>
              </a:spcBef>
              <a:spcAft>
                <a:spcPts val="1000"/>
              </a:spcAft>
              <a:buSzPts val="1500"/>
              <a:buChar char="■"/>
              <a:defRPr sz="1500"/>
            </a:lvl9pPr>
          </a:lstStyle>
          <a:p/>
        </p:txBody>
      </p:sp>
      <p:sp>
        <p:nvSpPr>
          <p:cNvPr id="30" name="Google Shape;30;p5"/>
          <p:cNvSpPr txBox="1"/>
          <p:nvPr>
            <p:ph idx="2" type="body"/>
          </p:nvPr>
        </p:nvSpPr>
        <p:spPr>
          <a:xfrm>
            <a:off x="4572000" y="1138125"/>
            <a:ext cx="4572000" cy="3803400"/>
          </a:xfrm>
          <a:prstGeom prst="rect">
            <a:avLst/>
          </a:prstGeom>
        </p:spPr>
        <p:txBody>
          <a:bodyPr anchorCtr="0" anchor="ctr" bIns="0" lIns="91425" spcFirstLastPara="1" rIns="91425" wrap="square" tIns="0">
            <a:normAutofit/>
          </a:bodyPr>
          <a:lstStyle>
            <a:lvl1pPr indent="-323850" lvl="0" marL="457200" rtl="0">
              <a:spcBef>
                <a:spcPts val="0"/>
              </a:spcBef>
              <a:spcAft>
                <a:spcPts val="0"/>
              </a:spcAft>
              <a:buSzPts val="1500"/>
              <a:buChar char="●"/>
              <a:defRPr sz="1500"/>
            </a:lvl1pPr>
            <a:lvl2pPr indent="-323850" lvl="1" marL="914400" rtl="0">
              <a:spcBef>
                <a:spcPts val="1000"/>
              </a:spcBef>
              <a:spcAft>
                <a:spcPts val="0"/>
              </a:spcAft>
              <a:buSzPts val="1500"/>
              <a:buChar char="○"/>
              <a:defRPr sz="1500"/>
            </a:lvl2pPr>
            <a:lvl3pPr indent="-323850" lvl="2" marL="1371600" rtl="0">
              <a:spcBef>
                <a:spcPts val="1000"/>
              </a:spcBef>
              <a:spcAft>
                <a:spcPts val="0"/>
              </a:spcAft>
              <a:buSzPts val="1500"/>
              <a:buChar char="■"/>
              <a:defRPr sz="1500"/>
            </a:lvl3pPr>
            <a:lvl4pPr indent="-323850" lvl="3" marL="1828800" rtl="0">
              <a:spcBef>
                <a:spcPts val="1000"/>
              </a:spcBef>
              <a:spcAft>
                <a:spcPts val="0"/>
              </a:spcAft>
              <a:buSzPts val="1500"/>
              <a:buChar char="●"/>
              <a:defRPr sz="1500"/>
            </a:lvl4pPr>
            <a:lvl5pPr indent="-323850" lvl="4" marL="2286000" rtl="0">
              <a:spcBef>
                <a:spcPts val="1000"/>
              </a:spcBef>
              <a:spcAft>
                <a:spcPts val="0"/>
              </a:spcAft>
              <a:buSzPts val="1500"/>
              <a:buChar char="○"/>
              <a:defRPr sz="1500"/>
            </a:lvl5pPr>
            <a:lvl6pPr indent="-323850" lvl="5" marL="2743200" rtl="0">
              <a:spcBef>
                <a:spcPts val="1000"/>
              </a:spcBef>
              <a:spcAft>
                <a:spcPts val="0"/>
              </a:spcAft>
              <a:buSzPts val="1500"/>
              <a:buChar char="■"/>
              <a:defRPr sz="1500"/>
            </a:lvl6pPr>
            <a:lvl7pPr indent="-323850" lvl="6" marL="3200400" rtl="0">
              <a:spcBef>
                <a:spcPts val="1000"/>
              </a:spcBef>
              <a:spcAft>
                <a:spcPts val="0"/>
              </a:spcAft>
              <a:buSzPts val="1500"/>
              <a:buChar char="●"/>
              <a:defRPr sz="1500"/>
            </a:lvl7pPr>
            <a:lvl8pPr indent="-323850" lvl="7" marL="3657600" rtl="0">
              <a:spcBef>
                <a:spcPts val="1000"/>
              </a:spcBef>
              <a:spcAft>
                <a:spcPts val="0"/>
              </a:spcAft>
              <a:buSzPts val="1500"/>
              <a:buChar char="○"/>
              <a:defRPr sz="1500"/>
            </a:lvl8pPr>
            <a:lvl9pPr indent="-323850" lvl="8" marL="4114800" rtl="0">
              <a:spcBef>
                <a:spcPts val="1000"/>
              </a:spcBef>
              <a:spcAft>
                <a:spcPts val="1000"/>
              </a:spcAft>
              <a:buSzPts val="1500"/>
              <a:buChar char="■"/>
              <a:defRPr sz="1500"/>
            </a:lvl9pPr>
          </a:lstStyle>
          <a:p/>
        </p:txBody>
      </p:sp>
      <p:sp>
        <p:nvSpPr>
          <p:cNvPr id="31" name="Google Shape;31;p5"/>
          <p:cNvSpPr txBox="1"/>
          <p:nvPr>
            <p:ph idx="12" type="sldNum"/>
          </p:nvPr>
        </p:nvSpPr>
        <p:spPr>
          <a:xfrm>
            <a:off x="8819650" y="4941350"/>
            <a:ext cx="324300" cy="2025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32" name="Google Shape;32;p5"/>
          <p:cNvSpPr txBox="1"/>
          <p:nvPr>
            <p:ph idx="3" type="subTitle"/>
          </p:nvPr>
        </p:nvSpPr>
        <p:spPr>
          <a:xfrm>
            <a:off x="150" y="829725"/>
            <a:ext cx="4572000" cy="308400"/>
          </a:xfrm>
          <a:prstGeom prst="rect">
            <a:avLst/>
          </a:prstGeom>
        </p:spPr>
        <p:txBody>
          <a:bodyPr anchorCtr="0" anchor="ctr" bIns="0" lIns="91425" spcFirstLastPara="1" rIns="91425" wrap="square" tIns="0">
            <a:noAutofit/>
          </a:bodyPr>
          <a:lstStyle>
            <a:lvl1pPr lvl="0" rtl="0" algn="ctr">
              <a:spcBef>
                <a:spcPts val="0"/>
              </a:spcBef>
              <a:spcAft>
                <a:spcPts val="0"/>
              </a:spcAft>
              <a:buSzPts val="1500"/>
              <a:buNone/>
              <a:defRPr b="1" sz="1500"/>
            </a:lvl1pPr>
            <a:lvl2pPr lvl="1" rtl="0" algn="ctr">
              <a:spcBef>
                <a:spcPts val="1000"/>
              </a:spcBef>
              <a:spcAft>
                <a:spcPts val="0"/>
              </a:spcAft>
              <a:buSzPts val="1500"/>
              <a:buNone/>
              <a:defRPr b="1" sz="1500"/>
            </a:lvl2pPr>
            <a:lvl3pPr lvl="2" rtl="0" algn="ctr">
              <a:spcBef>
                <a:spcPts val="1000"/>
              </a:spcBef>
              <a:spcAft>
                <a:spcPts val="0"/>
              </a:spcAft>
              <a:buSzPts val="1500"/>
              <a:buNone/>
              <a:defRPr b="1" sz="1500"/>
            </a:lvl3pPr>
            <a:lvl4pPr lvl="3" rtl="0" algn="ctr">
              <a:spcBef>
                <a:spcPts val="1000"/>
              </a:spcBef>
              <a:spcAft>
                <a:spcPts val="0"/>
              </a:spcAft>
              <a:buSzPts val="1500"/>
              <a:buNone/>
              <a:defRPr b="1" sz="1500"/>
            </a:lvl4pPr>
            <a:lvl5pPr lvl="4" rtl="0" algn="ctr">
              <a:spcBef>
                <a:spcPts val="1000"/>
              </a:spcBef>
              <a:spcAft>
                <a:spcPts val="0"/>
              </a:spcAft>
              <a:buSzPts val="1500"/>
              <a:buNone/>
              <a:defRPr b="1" sz="1500"/>
            </a:lvl5pPr>
            <a:lvl6pPr lvl="5" rtl="0" algn="ctr">
              <a:spcBef>
                <a:spcPts val="1000"/>
              </a:spcBef>
              <a:spcAft>
                <a:spcPts val="0"/>
              </a:spcAft>
              <a:buSzPts val="1500"/>
              <a:buNone/>
              <a:defRPr b="1" sz="1500"/>
            </a:lvl6pPr>
            <a:lvl7pPr lvl="6" rtl="0" algn="ctr">
              <a:spcBef>
                <a:spcPts val="1000"/>
              </a:spcBef>
              <a:spcAft>
                <a:spcPts val="0"/>
              </a:spcAft>
              <a:buSzPts val="1500"/>
              <a:buNone/>
              <a:defRPr b="1" sz="1500"/>
            </a:lvl7pPr>
            <a:lvl8pPr lvl="7" rtl="0" algn="ctr">
              <a:spcBef>
                <a:spcPts val="1000"/>
              </a:spcBef>
              <a:spcAft>
                <a:spcPts val="0"/>
              </a:spcAft>
              <a:buSzPts val="1500"/>
              <a:buNone/>
              <a:defRPr b="1" sz="1500"/>
            </a:lvl8pPr>
            <a:lvl9pPr lvl="8" rtl="0" algn="ctr">
              <a:spcBef>
                <a:spcPts val="1000"/>
              </a:spcBef>
              <a:spcAft>
                <a:spcPts val="1000"/>
              </a:spcAft>
              <a:buSzPts val="1500"/>
              <a:buNone/>
              <a:defRPr b="1" sz="1500"/>
            </a:lvl9pPr>
          </a:lstStyle>
          <a:p/>
        </p:txBody>
      </p:sp>
      <p:sp>
        <p:nvSpPr>
          <p:cNvPr id="33" name="Google Shape;33;p5"/>
          <p:cNvSpPr txBox="1"/>
          <p:nvPr>
            <p:ph idx="4" type="subTitle"/>
          </p:nvPr>
        </p:nvSpPr>
        <p:spPr>
          <a:xfrm>
            <a:off x="4572100" y="829800"/>
            <a:ext cx="4572000" cy="308400"/>
          </a:xfrm>
          <a:prstGeom prst="rect">
            <a:avLst/>
          </a:prstGeom>
        </p:spPr>
        <p:txBody>
          <a:bodyPr anchorCtr="0" anchor="ctr" bIns="0" lIns="91425" spcFirstLastPara="1" rIns="91425" wrap="square" tIns="0">
            <a:noAutofit/>
          </a:bodyPr>
          <a:lstStyle>
            <a:lvl1pPr lvl="0" rtl="0" algn="ctr">
              <a:spcBef>
                <a:spcPts val="0"/>
              </a:spcBef>
              <a:spcAft>
                <a:spcPts val="0"/>
              </a:spcAft>
              <a:buSzPts val="1500"/>
              <a:buNone/>
              <a:defRPr b="1" sz="1500"/>
            </a:lvl1pPr>
            <a:lvl2pPr lvl="1" rtl="0" algn="ctr">
              <a:spcBef>
                <a:spcPts val="1000"/>
              </a:spcBef>
              <a:spcAft>
                <a:spcPts val="0"/>
              </a:spcAft>
              <a:buSzPts val="1500"/>
              <a:buNone/>
              <a:defRPr b="1" sz="1500"/>
            </a:lvl2pPr>
            <a:lvl3pPr lvl="2" rtl="0" algn="ctr">
              <a:spcBef>
                <a:spcPts val="1000"/>
              </a:spcBef>
              <a:spcAft>
                <a:spcPts val="0"/>
              </a:spcAft>
              <a:buSzPts val="1500"/>
              <a:buNone/>
              <a:defRPr b="1" sz="1500"/>
            </a:lvl3pPr>
            <a:lvl4pPr lvl="3" rtl="0" algn="ctr">
              <a:spcBef>
                <a:spcPts val="1000"/>
              </a:spcBef>
              <a:spcAft>
                <a:spcPts val="0"/>
              </a:spcAft>
              <a:buSzPts val="1500"/>
              <a:buNone/>
              <a:defRPr b="1" sz="1500"/>
            </a:lvl4pPr>
            <a:lvl5pPr lvl="4" rtl="0" algn="ctr">
              <a:spcBef>
                <a:spcPts val="1000"/>
              </a:spcBef>
              <a:spcAft>
                <a:spcPts val="0"/>
              </a:spcAft>
              <a:buSzPts val="1500"/>
              <a:buNone/>
              <a:defRPr b="1" sz="1500"/>
            </a:lvl5pPr>
            <a:lvl6pPr lvl="5" rtl="0" algn="ctr">
              <a:spcBef>
                <a:spcPts val="1000"/>
              </a:spcBef>
              <a:spcAft>
                <a:spcPts val="0"/>
              </a:spcAft>
              <a:buSzPts val="1500"/>
              <a:buNone/>
              <a:defRPr b="1" sz="1500"/>
            </a:lvl6pPr>
            <a:lvl7pPr lvl="6" rtl="0" algn="ctr">
              <a:spcBef>
                <a:spcPts val="1000"/>
              </a:spcBef>
              <a:spcAft>
                <a:spcPts val="0"/>
              </a:spcAft>
              <a:buSzPts val="1500"/>
              <a:buNone/>
              <a:defRPr b="1" sz="1500"/>
            </a:lvl7pPr>
            <a:lvl8pPr lvl="7" rtl="0" algn="ctr">
              <a:spcBef>
                <a:spcPts val="1000"/>
              </a:spcBef>
              <a:spcAft>
                <a:spcPts val="0"/>
              </a:spcAft>
              <a:buSzPts val="1500"/>
              <a:buNone/>
              <a:defRPr b="1" sz="1500"/>
            </a:lvl8pPr>
            <a:lvl9pPr lvl="8" rtl="0" algn="ctr">
              <a:spcBef>
                <a:spcPts val="1000"/>
              </a:spcBef>
              <a:spcAft>
                <a:spcPts val="1000"/>
              </a:spcAft>
              <a:buSzPts val="1500"/>
              <a:buNone/>
              <a:defRPr b="1" sz="1500"/>
            </a:lvl9pPr>
          </a:lstStyle>
          <a:p/>
        </p:txBody>
      </p:sp>
      <p:sp>
        <p:nvSpPr>
          <p:cNvPr id="34" name="Google Shape;34;p5"/>
          <p:cNvSpPr txBox="1"/>
          <p:nvPr>
            <p:ph type="title"/>
          </p:nvPr>
        </p:nvSpPr>
        <p:spPr>
          <a:xfrm>
            <a:off x="150" y="521400"/>
            <a:ext cx="9144000" cy="3084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Font typeface="Open Sans SemiBold"/>
              <a:buNone/>
              <a:defRPr sz="1800">
                <a:latin typeface="Open Sans SemiBold"/>
                <a:ea typeface="Open Sans SemiBold"/>
                <a:cs typeface="Open Sans SemiBold"/>
                <a:sym typeface="Open Sans SemiBold"/>
              </a:defRPr>
            </a:lvl2pPr>
            <a:lvl3pPr lvl="2" rtl="0">
              <a:spcBef>
                <a:spcPts val="0"/>
              </a:spcBef>
              <a:spcAft>
                <a:spcPts val="0"/>
              </a:spcAft>
              <a:buSzPts val="1800"/>
              <a:buFont typeface="Open Sans SemiBold"/>
              <a:buNone/>
              <a:defRPr sz="1800">
                <a:latin typeface="Open Sans SemiBold"/>
                <a:ea typeface="Open Sans SemiBold"/>
                <a:cs typeface="Open Sans SemiBold"/>
                <a:sym typeface="Open Sans SemiBold"/>
              </a:defRPr>
            </a:lvl3pPr>
            <a:lvl4pPr lvl="3" rtl="0">
              <a:spcBef>
                <a:spcPts val="0"/>
              </a:spcBef>
              <a:spcAft>
                <a:spcPts val="0"/>
              </a:spcAft>
              <a:buSzPts val="1800"/>
              <a:buFont typeface="Open Sans SemiBold"/>
              <a:buNone/>
              <a:defRPr sz="1800">
                <a:latin typeface="Open Sans SemiBold"/>
                <a:ea typeface="Open Sans SemiBold"/>
                <a:cs typeface="Open Sans SemiBold"/>
                <a:sym typeface="Open Sans SemiBold"/>
              </a:defRPr>
            </a:lvl4pPr>
            <a:lvl5pPr lvl="4" rtl="0">
              <a:spcBef>
                <a:spcPts val="0"/>
              </a:spcBef>
              <a:spcAft>
                <a:spcPts val="0"/>
              </a:spcAft>
              <a:buSzPts val="1800"/>
              <a:buFont typeface="Open Sans SemiBold"/>
              <a:buNone/>
              <a:defRPr sz="1800">
                <a:latin typeface="Open Sans SemiBold"/>
                <a:ea typeface="Open Sans SemiBold"/>
                <a:cs typeface="Open Sans SemiBold"/>
                <a:sym typeface="Open Sans SemiBold"/>
              </a:defRPr>
            </a:lvl5pPr>
            <a:lvl6pPr lvl="5" rtl="0">
              <a:spcBef>
                <a:spcPts val="0"/>
              </a:spcBef>
              <a:spcAft>
                <a:spcPts val="0"/>
              </a:spcAft>
              <a:buSzPts val="1800"/>
              <a:buFont typeface="Open Sans SemiBold"/>
              <a:buNone/>
              <a:defRPr sz="1800">
                <a:latin typeface="Open Sans SemiBold"/>
                <a:ea typeface="Open Sans SemiBold"/>
                <a:cs typeface="Open Sans SemiBold"/>
                <a:sym typeface="Open Sans SemiBold"/>
              </a:defRPr>
            </a:lvl6pPr>
            <a:lvl7pPr lvl="6" rtl="0">
              <a:spcBef>
                <a:spcPts val="0"/>
              </a:spcBef>
              <a:spcAft>
                <a:spcPts val="0"/>
              </a:spcAft>
              <a:buSzPts val="1800"/>
              <a:buFont typeface="Open Sans SemiBold"/>
              <a:buNone/>
              <a:defRPr sz="1800">
                <a:latin typeface="Open Sans SemiBold"/>
                <a:ea typeface="Open Sans SemiBold"/>
                <a:cs typeface="Open Sans SemiBold"/>
                <a:sym typeface="Open Sans SemiBold"/>
              </a:defRPr>
            </a:lvl7pPr>
            <a:lvl8pPr lvl="7" rtl="0">
              <a:spcBef>
                <a:spcPts val="0"/>
              </a:spcBef>
              <a:spcAft>
                <a:spcPts val="0"/>
              </a:spcAft>
              <a:buSzPts val="1800"/>
              <a:buFont typeface="Open Sans SemiBold"/>
              <a:buNone/>
              <a:defRPr sz="1800">
                <a:latin typeface="Open Sans SemiBold"/>
                <a:ea typeface="Open Sans SemiBold"/>
                <a:cs typeface="Open Sans SemiBold"/>
                <a:sym typeface="Open Sans SemiBold"/>
              </a:defRPr>
            </a:lvl8pPr>
            <a:lvl9pPr lvl="8" rtl="0">
              <a:spcBef>
                <a:spcPts val="0"/>
              </a:spcBef>
              <a:spcAft>
                <a:spcPts val="0"/>
              </a:spcAft>
              <a:buSzPts val="1800"/>
              <a:buFont typeface="Open Sans SemiBold"/>
              <a:buNone/>
              <a:defRPr sz="1800">
                <a:latin typeface="Open Sans SemiBold"/>
                <a:ea typeface="Open Sans SemiBold"/>
                <a:cs typeface="Open Sans SemiBold"/>
                <a:sym typeface="Open Sans SemiBold"/>
              </a:defRPr>
            </a:lvl9pPr>
          </a:lstStyle>
          <a:p/>
        </p:txBody>
      </p:sp>
      <p:sp>
        <p:nvSpPr>
          <p:cNvPr id="35" name="Google Shape;35;p5"/>
          <p:cNvSpPr txBox="1"/>
          <p:nvPr/>
        </p:nvSpPr>
        <p:spPr>
          <a:xfrm>
            <a:off x="150" y="0"/>
            <a:ext cx="9144000" cy="521400"/>
          </a:xfrm>
          <a:prstGeom prst="rect">
            <a:avLst/>
          </a:prstGeom>
          <a:solidFill>
            <a:srgbClr val="1E4570"/>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latin typeface="Open Sans"/>
                <a:ea typeface="Open Sans"/>
                <a:cs typeface="Open Sans"/>
                <a:sym typeface="Open Sans"/>
              </a:rPr>
              <a:t>Facultad de Ingeniería y Ciencias Agrarias (FICA)</a:t>
            </a:r>
            <a:endParaRPr sz="800">
              <a:solidFill>
                <a:schemeClr val="lt1"/>
              </a:solidFill>
              <a:latin typeface="Open Sans"/>
              <a:ea typeface="Open Sans"/>
              <a:cs typeface="Open Sans"/>
              <a:sym typeface="Open Sans"/>
            </a:endParaRPr>
          </a:p>
          <a:p>
            <a:pPr indent="0" lvl="0" marL="0" rtl="0" algn="r">
              <a:spcBef>
                <a:spcPts val="0"/>
              </a:spcBef>
              <a:spcAft>
                <a:spcPts val="0"/>
              </a:spcAft>
              <a:buNone/>
            </a:pPr>
            <a:r>
              <a:rPr lang="en" sz="800">
                <a:solidFill>
                  <a:schemeClr val="lt1"/>
                </a:solidFill>
                <a:latin typeface="Open Sans"/>
                <a:ea typeface="Open Sans"/>
                <a:cs typeface="Open Sans"/>
                <a:sym typeface="Open Sans"/>
              </a:rPr>
              <a:t>Escuela Profesional de Agronomía, Agroindustrial y Forestales</a:t>
            </a:r>
            <a:endParaRPr sz="1800">
              <a:solidFill>
                <a:schemeClr val="lt1"/>
              </a:solidFill>
              <a:latin typeface="Open Sans"/>
              <a:ea typeface="Open Sans"/>
              <a:cs typeface="Open Sans"/>
              <a:sym typeface="Open Sans"/>
            </a:endParaRPr>
          </a:p>
        </p:txBody>
      </p:sp>
      <p:pic>
        <p:nvPicPr>
          <p:cNvPr id="36" name="Google Shape;36;p5"/>
          <p:cNvPicPr preferRelativeResize="0"/>
          <p:nvPr/>
        </p:nvPicPr>
        <p:blipFill rotWithShape="1">
          <a:blip r:embed="rId2">
            <a:alphaModFix/>
          </a:blip>
          <a:srcRect b="28212" l="16922" r="16896" t="26841"/>
          <a:stretch/>
        </p:blipFill>
        <p:spPr>
          <a:xfrm>
            <a:off x="279125" y="38550"/>
            <a:ext cx="1656600" cy="444300"/>
          </a:xfrm>
          <a:prstGeom prst="roundRect">
            <a:avLst>
              <a:gd fmla="val 16667" name="adj"/>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earch">
  <p:cSld name="TITLE_AND_TWO_COLUMNS_1_1_1">
    <p:spTree>
      <p:nvGrpSpPr>
        <p:cNvPr id="37" name="Shape 37"/>
        <p:cNvGrpSpPr/>
        <p:nvPr/>
      </p:nvGrpSpPr>
      <p:grpSpPr>
        <a:xfrm>
          <a:off x="0" y="0"/>
          <a:ext cx="0" cy="0"/>
          <a:chOff x="0" y="0"/>
          <a:chExt cx="0" cy="0"/>
        </a:xfrm>
      </p:grpSpPr>
      <p:sp>
        <p:nvSpPr>
          <p:cNvPr id="38" name="Google Shape;38;p6"/>
          <p:cNvSpPr txBox="1"/>
          <p:nvPr>
            <p:ph idx="1" type="body"/>
          </p:nvPr>
        </p:nvSpPr>
        <p:spPr>
          <a:xfrm>
            <a:off x="0" y="1013775"/>
            <a:ext cx="4572000" cy="11223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
        <p:nvSpPr>
          <p:cNvPr id="39" name="Google Shape;39;p6"/>
          <p:cNvSpPr txBox="1"/>
          <p:nvPr>
            <p:ph idx="12" type="sldNum"/>
          </p:nvPr>
        </p:nvSpPr>
        <p:spPr>
          <a:xfrm>
            <a:off x="8819650" y="4941350"/>
            <a:ext cx="324300" cy="2025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40" name="Google Shape;40;p6"/>
          <p:cNvSpPr txBox="1"/>
          <p:nvPr>
            <p:ph idx="2" type="subTitle"/>
          </p:nvPr>
        </p:nvSpPr>
        <p:spPr>
          <a:xfrm>
            <a:off x="0" y="811275"/>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41" name="Google Shape;41;p6"/>
          <p:cNvSpPr txBox="1"/>
          <p:nvPr>
            <p:ph type="title"/>
          </p:nvPr>
        </p:nvSpPr>
        <p:spPr>
          <a:xfrm>
            <a:off x="0" y="444300"/>
            <a:ext cx="9144000" cy="3669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Font typeface="Open Sans SemiBold"/>
              <a:buNone/>
              <a:defRPr sz="1200">
                <a:latin typeface="Open Sans SemiBold"/>
                <a:ea typeface="Open Sans SemiBold"/>
                <a:cs typeface="Open Sans SemiBold"/>
                <a:sym typeface="Open Sans SemiBold"/>
              </a:defRPr>
            </a:lvl2pPr>
            <a:lvl3pPr lvl="2">
              <a:spcBef>
                <a:spcPts val="0"/>
              </a:spcBef>
              <a:spcAft>
                <a:spcPts val="0"/>
              </a:spcAft>
              <a:buSzPts val="1200"/>
              <a:buFont typeface="Open Sans SemiBold"/>
              <a:buNone/>
              <a:defRPr sz="1200">
                <a:latin typeface="Open Sans SemiBold"/>
                <a:ea typeface="Open Sans SemiBold"/>
                <a:cs typeface="Open Sans SemiBold"/>
                <a:sym typeface="Open Sans SemiBold"/>
              </a:defRPr>
            </a:lvl3pPr>
            <a:lvl4pPr lvl="3">
              <a:spcBef>
                <a:spcPts val="0"/>
              </a:spcBef>
              <a:spcAft>
                <a:spcPts val="0"/>
              </a:spcAft>
              <a:buSzPts val="1200"/>
              <a:buFont typeface="Open Sans SemiBold"/>
              <a:buNone/>
              <a:defRPr sz="1200">
                <a:latin typeface="Open Sans SemiBold"/>
                <a:ea typeface="Open Sans SemiBold"/>
                <a:cs typeface="Open Sans SemiBold"/>
                <a:sym typeface="Open Sans SemiBold"/>
              </a:defRPr>
            </a:lvl4pPr>
            <a:lvl5pPr lvl="4">
              <a:spcBef>
                <a:spcPts val="0"/>
              </a:spcBef>
              <a:spcAft>
                <a:spcPts val="0"/>
              </a:spcAft>
              <a:buSzPts val="1200"/>
              <a:buFont typeface="Open Sans SemiBold"/>
              <a:buNone/>
              <a:defRPr sz="1200">
                <a:latin typeface="Open Sans SemiBold"/>
                <a:ea typeface="Open Sans SemiBold"/>
                <a:cs typeface="Open Sans SemiBold"/>
                <a:sym typeface="Open Sans SemiBold"/>
              </a:defRPr>
            </a:lvl5pPr>
            <a:lvl6pPr lvl="5">
              <a:spcBef>
                <a:spcPts val="0"/>
              </a:spcBef>
              <a:spcAft>
                <a:spcPts val="0"/>
              </a:spcAft>
              <a:buSzPts val="1200"/>
              <a:buFont typeface="Open Sans SemiBold"/>
              <a:buNone/>
              <a:defRPr sz="1200">
                <a:latin typeface="Open Sans SemiBold"/>
                <a:ea typeface="Open Sans SemiBold"/>
                <a:cs typeface="Open Sans SemiBold"/>
                <a:sym typeface="Open Sans SemiBold"/>
              </a:defRPr>
            </a:lvl6pPr>
            <a:lvl7pPr lvl="6">
              <a:spcBef>
                <a:spcPts val="0"/>
              </a:spcBef>
              <a:spcAft>
                <a:spcPts val="0"/>
              </a:spcAft>
              <a:buSzPts val="1200"/>
              <a:buFont typeface="Open Sans SemiBold"/>
              <a:buNone/>
              <a:defRPr sz="1200">
                <a:latin typeface="Open Sans SemiBold"/>
                <a:ea typeface="Open Sans SemiBold"/>
                <a:cs typeface="Open Sans SemiBold"/>
                <a:sym typeface="Open Sans SemiBold"/>
              </a:defRPr>
            </a:lvl7pPr>
            <a:lvl8pPr lvl="7">
              <a:spcBef>
                <a:spcPts val="0"/>
              </a:spcBef>
              <a:spcAft>
                <a:spcPts val="0"/>
              </a:spcAft>
              <a:buSzPts val="1200"/>
              <a:buFont typeface="Open Sans SemiBold"/>
              <a:buNone/>
              <a:defRPr sz="1200">
                <a:latin typeface="Open Sans SemiBold"/>
                <a:ea typeface="Open Sans SemiBold"/>
                <a:cs typeface="Open Sans SemiBold"/>
                <a:sym typeface="Open Sans SemiBold"/>
              </a:defRPr>
            </a:lvl8pPr>
            <a:lvl9pPr lvl="8">
              <a:spcBef>
                <a:spcPts val="0"/>
              </a:spcBef>
              <a:spcAft>
                <a:spcPts val="0"/>
              </a:spcAft>
              <a:buSzPts val="1200"/>
              <a:buFont typeface="Open Sans SemiBold"/>
              <a:buNone/>
              <a:defRPr sz="1200">
                <a:latin typeface="Open Sans SemiBold"/>
                <a:ea typeface="Open Sans SemiBold"/>
                <a:cs typeface="Open Sans SemiBold"/>
                <a:sym typeface="Open Sans SemiBold"/>
              </a:defRPr>
            </a:lvl9pPr>
          </a:lstStyle>
          <a:p/>
        </p:txBody>
      </p:sp>
      <p:sp>
        <p:nvSpPr>
          <p:cNvPr id="42" name="Google Shape;42;p6"/>
          <p:cNvSpPr txBox="1"/>
          <p:nvPr/>
        </p:nvSpPr>
        <p:spPr>
          <a:xfrm>
            <a:off x="150" y="0"/>
            <a:ext cx="9144000" cy="444300"/>
          </a:xfrm>
          <a:prstGeom prst="rect">
            <a:avLst/>
          </a:prstGeom>
          <a:solidFill>
            <a:srgbClr val="1E4570"/>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latin typeface="Open Sans"/>
                <a:ea typeface="Open Sans"/>
                <a:cs typeface="Open Sans"/>
                <a:sym typeface="Open Sans"/>
              </a:rPr>
              <a:t>Facultad de Ingeniería y Ciencias Agrarias (FICA)</a:t>
            </a:r>
            <a:endParaRPr sz="800">
              <a:solidFill>
                <a:schemeClr val="lt1"/>
              </a:solidFill>
              <a:latin typeface="Open Sans"/>
              <a:ea typeface="Open Sans"/>
              <a:cs typeface="Open Sans"/>
              <a:sym typeface="Open Sans"/>
            </a:endParaRPr>
          </a:p>
          <a:p>
            <a:pPr indent="0" lvl="0" marL="0" rtl="0" algn="r">
              <a:spcBef>
                <a:spcPts val="0"/>
              </a:spcBef>
              <a:spcAft>
                <a:spcPts val="0"/>
              </a:spcAft>
              <a:buNone/>
            </a:pPr>
            <a:r>
              <a:rPr lang="en" sz="800">
                <a:solidFill>
                  <a:schemeClr val="lt1"/>
                </a:solidFill>
                <a:latin typeface="Open Sans"/>
                <a:ea typeface="Open Sans"/>
                <a:cs typeface="Open Sans"/>
                <a:sym typeface="Open Sans"/>
              </a:rPr>
              <a:t>Escuela Profesional de Agronomía, Agroindustrial y Forestales</a:t>
            </a:r>
            <a:endParaRPr sz="1800">
              <a:solidFill>
                <a:schemeClr val="lt1"/>
              </a:solidFill>
              <a:latin typeface="Open Sans"/>
              <a:ea typeface="Open Sans"/>
              <a:cs typeface="Open Sans"/>
              <a:sym typeface="Open Sans"/>
            </a:endParaRPr>
          </a:p>
        </p:txBody>
      </p:sp>
      <p:pic>
        <p:nvPicPr>
          <p:cNvPr id="43" name="Google Shape;43;p6"/>
          <p:cNvPicPr preferRelativeResize="0"/>
          <p:nvPr/>
        </p:nvPicPr>
        <p:blipFill rotWithShape="1">
          <a:blip r:embed="rId2">
            <a:alphaModFix/>
          </a:blip>
          <a:srcRect b="28212" l="16922" r="16896" t="26841"/>
          <a:stretch/>
        </p:blipFill>
        <p:spPr>
          <a:xfrm>
            <a:off x="279125" y="0"/>
            <a:ext cx="1656600" cy="444300"/>
          </a:xfrm>
          <a:prstGeom prst="roundRect">
            <a:avLst>
              <a:gd fmla="val 16667" name="adj"/>
            </a:avLst>
          </a:prstGeom>
          <a:noFill/>
          <a:ln>
            <a:noFill/>
          </a:ln>
        </p:spPr>
      </p:pic>
      <p:sp>
        <p:nvSpPr>
          <p:cNvPr id="44" name="Google Shape;44;p6"/>
          <p:cNvSpPr txBox="1"/>
          <p:nvPr>
            <p:ph idx="3" type="subTitle"/>
          </p:nvPr>
        </p:nvSpPr>
        <p:spPr>
          <a:xfrm>
            <a:off x="0" y="2136213"/>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45" name="Google Shape;45;p6"/>
          <p:cNvSpPr txBox="1"/>
          <p:nvPr>
            <p:ph idx="4" type="subTitle"/>
          </p:nvPr>
        </p:nvSpPr>
        <p:spPr>
          <a:xfrm>
            <a:off x="0" y="3461175"/>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46" name="Google Shape;46;p6"/>
          <p:cNvSpPr txBox="1"/>
          <p:nvPr>
            <p:ph idx="5" type="body"/>
          </p:nvPr>
        </p:nvSpPr>
        <p:spPr>
          <a:xfrm>
            <a:off x="0" y="2338763"/>
            <a:ext cx="4572000" cy="11223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
        <p:nvSpPr>
          <p:cNvPr id="47" name="Google Shape;47;p6"/>
          <p:cNvSpPr txBox="1"/>
          <p:nvPr>
            <p:ph idx="6" type="body"/>
          </p:nvPr>
        </p:nvSpPr>
        <p:spPr>
          <a:xfrm>
            <a:off x="0" y="3663750"/>
            <a:ext cx="4572000" cy="12777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
        <p:nvSpPr>
          <p:cNvPr id="48" name="Google Shape;48;p6"/>
          <p:cNvSpPr txBox="1"/>
          <p:nvPr>
            <p:ph idx="7" type="body"/>
          </p:nvPr>
        </p:nvSpPr>
        <p:spPr>
          <a:xfrm>
            <a:off x="4572000" y="1013700"/>
            <a:ext cx="4572000" cy="11223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
        <p:nvSpPr>
          <p:cNvPr id="49" name="Google Shape;49;p6"/>
          <p:cNvSpPr txBox="1"/>
          <p:nvPr>
            <p:ph idx="8" type="subTitle"/>
          </p:nvPr>
        </p:nvSpPr>
        <p:spPr>
          <a:xfrm>
            <a:off x="4572000" y="811200"/>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50" name="Google Shape;50;p6"/>
          <p:cNvSpPr txBox="1"/>
          <p:nvPr>
            <p:ph idx="9" type="subTitle"/>
          </p:nvPr>
        </p:nvSpPr>
        <p:spPr>
          <a:xfrm>
            <a:off x="4572000" y="2136138"/>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51" name="Google Shape;51;p6"/>
          <p:cNvSpPr txBox="1"/>
          <p:nvPr>
            <p:ph idx="13" type="subTitle"/>
          </p:nvPr>
        </p:nvSpPr>
        <p:spPr>
          <a:xfrm>
            <a:off x="4572000" y="3461100"/>
            <a:ext cx="4572000" cy="202500"/>
          </a:xfrm>
          <a:prstGeom prst="rect">
            <a:avLst/>
          </a:prstGeom>
        </p:spPr>
        <p:txBody>
          <a:bodyPr anchorCtr="0" anchor="ctr" bIns="0" lIns="91425" spcFirstLastPara="1" rIns="91425" wrap="square" tIns="0">
            <a:noAutofit/>
          </a:bodyPr>
          <a:lstStyle>
            <a:lvl1pPr lvl="0" algn="ctr">
              <a:spcBef>
                <a:spcPts val="0"/>
              </a:spcBef>
              <a:spcAft>
                <a:spcPts val="0"/>
              </a:spcAft>
              <a:buSzPts val="1000"/>
              <a:buNone/>
              <a:defRPr b="1" sz="1000"/>
            </a:lvl1pPr>
            <a:lvl2pPr lvl="1" algn="ctr">
              <a:spcBef>
                <a:spcPts val="1000"/>
              </a:spcBef>
              <a:spcAft>
                <a:spcPts val="0"/>
              </a:spcAft>
              <a:buSzPts val="1000"/>
              <a:buNone/>
              <a:defRPr b="1" sz="1000"/>
            </a:lvl2pPr>
            <a:lvl3pPr lvl="2" algn="ctr">
              <a:spcBef>
                <a:spcPts val="1000"/>
              </a:spcBef>
              <a:spcAft>
                <a:spcPts val="0"/>
              </a:spcAft>
              <a:buSzPts val="1000"/>
              <a:buNone/>
              <a:defRPr b="1" sz="1000"/>
            </a:lvl3pPr>
            <a:lvl4pPr lvl="3" algn="ctr">
              <a:spcBef>
                <a:spcPts val="1000"/>
              </a:spcBef>
              <a:spcAft>
                <a:spcPts val="0"/>
              </a:spcAft>
              <a:buSzPts val="1000"/>
              <a:buNone/>
              <a:defRPr b="1" sz="1000"/>
            </a:lvl4pPr>
            <a:lvl5pPr lvl="4" algn="ctr">
              <a:spcBef>
                <a:spcPts val="1000"/>
              </a:spcBef>
              <a:spcAft>
                <a:spcPts val="0"/>
              </a:spcAft>
              <a:buSzPts val="1000"/>
              <a:buNone/>
              <a:defRPr b="1" sz="1000"/>
            </a:lvl5pPr>
            <a:lvl6pPr lvl="5" algn="ctr">
              <a:spcBef>
                <a:spcPts val="1000"/>
              </a:spcBef>
              <a:spcAft>
                <a:spcPts val="0"/>
              </a:spcAft>
              <a:buSzPts val="1000"/>
              <a:buNone/>
              <a:defRPr b="1" sz="1000"/>
            </a:lvl6pPr>
            <a:lvl7pPr lvl="6" algn="ctr">
              <a:spcBef>
                <a:spcPts val="1000"/>
              </a:spcBef>
              <a:spcAft>
                <a:spcPts val="0"/>
              </a:spcAft>
              <a:buSzPts val="1000"/>
              <a:buNone/>
              <a:defRPr b="1" sz="1000"/>
            </a:lvl7pPr>
            <a:lvl8pPr lvl="7" algn="ctr">
              <a:spcBef>
                <a:spcPts val="1000"/>
              </a:spcBef>
              <a:spcAft>
                <a:spcPts val="0"/>
              </a:spcAft>
              <a:buSzPts val="1000"/>
              <a:buNone/>
              <a:defRPr b="1" sz="1000"/>
            </a:lvl8pPr>
            <a:lvl9pPr lvl="8" algn="ctr">
              <a:spcBef>
                <a:spcPts val="1000"/>
              </a:spcBef>
              <a:spcAft>
                <a:spcPts val="1000"/>
              </a:spcAft>
              <a:buSzPts val="1000"/>
              <a:buNone/>
              <a:defRPr b="1" sz="1000"/>
            </a:lvl9pPr>
          </a:lstStyle>
          <a:p/>
        </p:txBody>
      </p:sp>
      <p:sp>
        <p:nvSpPr>
          <p:cNvPr id="52" name="Google Shape;52;p6"/>
          <p:cNvSpPr txBox="1"/>
          <p:nvPr>
            <p:ph idx="14" type="body"/>
          </p:nvPr>
        </p:nvSpPr>
        <p:spPr>
          <a:xfrm>
            <a:off x="4572000" y="2338688"/>
            <a:ext cx="4572000" cy="11223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
        <p:nvSpPr>
          <p:cNvPr id="53" name="Google Shape;53;p6"/>
          <p:cNvSpPr txBox="1"/>
          <p:nvPr>
            <p:ph idx="15" type="body"/>
          </p:nvPr>
        </p:nvSpPr>
        <p:spPr>
          <a:xfrm>
            <a:off x="4572000" y="3663675"/>
            <a:ext cx="4572000" cy="1277700"/>
          </a:xfrm>
          <a:prstGeom prst="rect">
            <a:avLst/>
          </a:prstGeom>
        </p:spPr>
        <p:txBody>
          <a:bodyPr anchorCtr="0" anchor="ctr" bIns="0" lIns="91425" spcFirstLastPara="1" rIns="91425" wrap="square" tIns="0">
            <a:normAutofit/>
          </a:bodyPr>
          <a:lstStyle>
            <a:lvl1pPr indent="-292100" lvl="0" marL="457200">
              <a:spcBef>
                <a:spcPts val="0"/>
              </a:spcBef>
              <a:spcAft>
                <a:spcPts val="0"/>
              </a:spcAft>
              <a:buSzPts val="1000"/>
              <a:buChar char="●"/>
              <a:defRPr sz="1000"/>
            </a:lvl1pPr>
            <a:lvl2pPr indent="-292100" lvl="1" marL="914400">
              <a:spcBef>
                <a:spcPts val="1000"/>
              </a:spcBef>
              <a:spcAft>
                <a:spcPts val="0"/>
              </a:spcAft>
              <a:buSzPts val="1000"/>
              <a:buChar char="○"/>
              <a:defRPr sz="1000"/>
            </a:lvl2pPr>
            <a:lvl3pPr indent="-292100" lvl="2" marL="1371600">
              <a:spcBef>
                <a:spcPts val="1000"/>
              </a:spcBef>
              <a:spcAft>
                <a:spcPts val="0"/>
              </a:spcAft>
              <a:buSzPts val="1000"/>
              <a:buChar char="■"/>
              <a:defRPr sz="1000"/>
            </a:lvl3pPr>
            <a:lvl4pPr indent="-292100" lvl="3" marL="1828800">
              <a:spcBef>
                <a:spcPts val="1000"/>
              </a:spcBef>
              <a:spcAft>
                <a:spcPts val="0"/>
              </a:spcAft>
              <a:buSzPts val="1000"/>
              <a:buChar char="●"/>
              <a:defRPr sz="1000"/>
            </a:lvl4pPr>
            <a:lvl5pPr indent="-292100" lvl="4" marL="2286000">
              <a:spcBef>
                <a:spcPts val="1000"/>
              </a:spcBef>
              <a:spcAft>
                <a:spcPts val="0"/>
              </a:spcAft>
              <a:buSzPts val="1000"/>
              <a:buChar char="○"/>
              <a:defRPr sz="1000"/>
            </a:lvl5pPr>
            <a:lvl6pPr indent="-292100" lvl="5" marL="2743200">
              <a:spcBef>
                <a:spcPts val="1000"/>
              </a:spcBef>
              <a:spcAft>
                <a:spcPts val="0"/>
              </a:spcAft>
              <a:buSzPts val="1000"/>
              <a:buChar char="■"/>
              <a:defRPr sz="1000"/>
            </a:lvl6pPr>
            <a:lvl7pPr indent="-292100" lvl="6" marL="3200400">
              <a:spcBef>
                <a:spcPts val="1000"/>
              </a:spcBef>
              <a:spcAft>
                <a:spcPts val="0"/>
              </a:spcAft>
              <a:buSzPts val="1000"/>
              <a:buChar char="●"/>
              <a:defRPr sz="1000"/>
            </a:lvl7pPr>
            <a:lvl8pPr indent="-292100" lvl="7" marL="3657600">
              <a:spcBef>
                <a:spcPts val="1000"/>
              </a:spcBef>
              <a:spcAft>
                <a:spcPts val="0"/>
              </a:spcAft>
              <a:buSzPts val="1000"/>
              <a:buChar char="○"/>
              <a:defRPr sz="1000"/>
            </a:lvl8pPr>
            <a:lvl9pPr indent="-292100" lvl="8" marL="4114800">
              <a:spcBef>
                <a:spcPts val="1000"/>
              </a:spcBef>
              <a:spcAft>
                <a:spcPts val="1000"/>
              </a:spcAft>
              <a:buSzPts val="1000"/>
              <a:buChar char="■"/>
              <a:defRPr sz="1000"/>
            </a:lvl9pPr>
          </a:lstStyle>
          <a:p/>
        </p:txBody>
      </p:sp>
    </p:spTree>
  </p:cSld>
  <p:clrMapOvr>
    <a:masterClrMapping/>
  </p:clrMapOvr>
  <p:extLst>
    <p:ext uri="{DCECCB84-F9BA-43D5-87BE-67443E8EF086}">
      <p15:sldGuideLst>
        <p15:guide id="1" orient="horz" pos="280">
          <p15:clr>
            <a:srgbClr val="E46962"/>
          </p15:clr>
        </p15:guide>
        <p15:guide id="2" orient="horz" pos="3113">
          <p15:clr>
            <a:srgbClr val="E46962"/>
          </p15:clr>
        </p15:guide>
        <p15:guide id="3" orient="horz" pos="1345">
          <p15:clr>
            <a:srgbClr val="E46962"/>
          </p15:clr>
        </p15:guide>
        <p15:guide id="4" orient="horz" pos="2052">
          <p15:clr>
            <a:srgbClr val="E46962"/>
          </p15:clr>
        </p15:guide>
        <p15:guide id="5" orient="horz" pos="2759">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9" type="blank">
  <p:cSld name="BLANK">
    <p:spTree>
      <p:nvGrpSpPr>
        <p:cNvPr id="54" name="Shape 54"/>
        <p:cNvGrpSpPr/>
        <p:nvPr/>
      </p:nvGrpSpPr>
      <p:grpSpPr>
        <a:xfrm>
          <a:off x="0" y="0"/>
          <a:ext cx="0" cy="0"/>
          <a:chOff x="0" y="0"/>
          <a:chExt cx="0" cy="0"/>
        </a:xfrm>
      </p:grpSpPr>
      <p:sp>
        <p:nvSpPr>
          <p:cNvPr id="55" name="Google Shape;55;p7"/>
          <p:cNvSpPr/>
          <p:nvPr/>
        </p:nvSpPr>
        <p:spPr>
          <a:xfrm>
            <a:off x="-50" y="100"/>
            <a:ext cx="9144000" cy="5143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9 1">
  <p:cSld name="BLANK_2">
    <p:bg>
      <p:bgPr>
        <a:solidFill>
          <a:srgbClr val="1E4570"/>
        </a:solidFill>
      </p:bgPr>
    </p:bg>
    <p:spTree>
      <p:nvGrpSpPr>
        <p:cNvPr id="56" name="Shape 56"/>
        <p:cNvGrpSpPr/>
        <p:nvPr/>
      </p:nvGrpSpPr>
      <p:grpSpPr>
        <a:xfrm>
          <a:off x="0" y="0"/>
          <a:ext cx="0" cy="0"/>
          <a:chOff x="0" y="0"/>
          <a:chExt cx="0" cy="0"/>
        </a:xfrm>
      </p:grpSpPr>
      <p:pic>
        <p:nvPicPr>
          <p:cNvPr id="57" name="Google Shape;57;p8"/>
          <p:cNvPicPr preferRelativeResize="0"/>
          <p:nvPr/>
        </p:nvPicPr>
        <p:blipFill>
          <a:blip r:embed="rId2">
            <a:alphaModFix/>
          </a:blip>
          <a:stretch>
            <a:fillRect/>
          </a:stretch>
        </p:blipFill>
        <p:spPr>
          <a:xfrm>
            <a:off x="150" y="4475"/>
            <a:ext cx="9144003" cy="5134549"/>
          </a:xfrm>
          <a:prstGeom prst="rect">
            <a:avLst/>
          </a:prstGeom>
          <a:noFill/>
          <a:ln>
            <a:noFill/>
          </a:ln>
        </p:spPr>
      </p:pic>
      <p:pic>
        <p:nvPicPr>
          <p:cNvPr id="58" name="Google Shape;58;p8"/>
          <p:cNvPicPr preferRelativeResize="0"/>
          <p:nvPr/>
        </p:nvPicPr>
        <p:blipFill>
          <a:blip r:embed="rId3">
            <a:alphaModFix/>
          </a:blip>
          <a:stretch>
            <a:fillRect/>
          </a:stretch>
        </p:blipFill>
        <p:spPr>
          <a:xfrm>
            <a:off x="4004775" y="452700"/>
            <a:ext cx="1134450" cy="1361350"/>
          </a:xfrm>
          <a:prstGeom prst="rect">
            <a:avLst/>
          </a:prstGeom>
          <a:noFill/>
          <a:ln>
            <a:noFill/>
          </a:ln>
        </p:spPr>
      </p:pic>
      <p:sp>
        <p:nvSpPr>
          <p:cNvPr id="59" name="Google Shape;59;p8"/>
          <p:cNvSpPr txBox="1"/>
          <p:nvPr/>
        </p:nvSpPr>
        <p:spPr>
          <a:xfrm>
            <a:off x="0" y="2648550"/>
            <a:ext cx="9144000" cy="43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Open Sans"/>
                <a:ea typeface="Open Sans"/>
                <a:cs typeface="Open Sans"/>
                <a:sym typeface="Open Sans"/>
              </a:rPr>
              <a:t>GRACIAS</a:t>
            </a:r>
            <a:endParaRPr b="1" sz="2000">
              <a:solidFill>
                <a:schemeClr val="lt1"/>
              </a:solidFill>
              <a:latin typeface="Open Sans"/>
              <a:ea typeface="Open Sans"/>
              <a:cs typeface="Open Sans"/>
              <a:sym typeface="Open Sans"/>
            </a:endParaRPr>
          </a:p>
        </p:txBody>
      </p:sp>
      <p:sp>
        <p:nvSpPr>
          <p:cNvPr id="60" name="Google Shape;60;p8"/>
          <p:cNvSpPr txBox="1"/>
          <p:nvPr/>
        </p:nvSpPr>
        <p:spPr>
          <a:xfrm>
            <a:off x="150" y="3999800"/>
            <a:ext cx="9144000" cy="50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lt1"/>
                </a:solidFill>
                <a:latin typeface="Open Sans"/>
                <a:ea typeface="Open Sans"/>
                <a:cs typeface="Open Sans"/>
                <a:sym typeface="Open Sans"/>
              </a:rPr>
              <a:t>Facultad de Ingeniería y Ciencias Agrarias</a:t>
            </a:r>
            <a:endParaRPr sz="1000">
              <a:solidFill>
                <a:schemeClr val="lt1"/>
              </a:solidFill>
              <a:latin typeface="Open Sans"/>
              <a:ea typeface="Open Sans"/>
              <a:cs typeface="Open Sans"/>
              <a:sym typeface="Open Sans"/>
            </a:endParaRPr>
          </a:p>
          <a:p>
            <a:pPr indent="0" lvl="0" marL="0" rtl="0" algn="ctr">
              <a:spcBef>
                <a:spcPts val="0"/>
              </a:spcBef>
              <a:spcAft>
                <a:spcPts val="0"/>
              </a:spcAft>
              <a:buNone/>
            </a:pPr>
            <a:r>
              <a:rPr lang="en" sz="1000">
                <a:solidFill>
                  <a:schemeClr val="lt1"/>
                </a:solidFill>
                <a:latin typeface="Open Sans"/>
                <a:ea typeface="Open Sans"/>
                <a:cs typeface="Open Sans"/>
                <a:sym typeface="Open Sans"/>
              </a:rPr>
              <a:t>Escuela Profesional de Agronomía, Agroindustrial y Forestales</a:t>
            </a:r>
            <a:endParaRPr sz="1000">
              <a:solidFill>
                <a:schemeClr val="lt1"/>
              </a:solidFill>
              <a:latin typeface="Open Sans"/>
              <a:ea typeface="Open Sans"/>
              <a:cs typeface="Open Sans"/>
              <a:sym typeface="Open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819650" y="4941300"/>
            <a:ext cx="324300" cy="202500"/>
          </a:xfrm>
          <a:prstGeom prst="rect">
            <a:avLst/>
          </a:prstGeom>
          <a:noFill/>
          <a:ln>
            <a:noFill/>
          </a:ln>
        </p:spPr>
        <p:txBody>
          <a:bodyPr anchorCtr="0" anchor="ctr" bIns="91425" lIns="91425" spcFirstLastPara="1" rIns="91425" wrap="square" tIns="91425">
            <a:noAutofit/>
          </a:bodyPr>
          <a:lstStyle>
            <a:lvl1pPr lvl="0" algn="ctr">
              <a:buNone/>
              <a:defRPr sz="800">
                <a:latin typeface="Open Sans SemiBold"/>
                <a:ea typeface="Open Sans SemiBold"/>
                <a:cs typeface="Open Sans SemiBold"/>
                <a:sym typeface="Open Sans SemiBold"/>
              </a:defRPr>
            </a:lvl1pPr>
            <a:lvl2pPr lvl="1" algn="ctr">
              <a:buNone/>
              <a:defRPr sz="800">
                <a:latin typeface="Open Sans SemiBold"/>
                <a:ea typeface="Open Sans SemiBold"/>
                <a:cs typeface="Open Sans SemiBold"/>
                <a:sym typeface="Open Sans SemiBold"/>
              </a:defRPr>
            </a:lvl2pPr>
            <a:lvl3pPr lvl="2" algn="ctr">
              <a:buNone/>
              <a:defRPr sz="800">
                <a:latin typeface="Open Sans SemiBold"/>
                <a:ea typeface="Open Sans SemiBold"/>
                <a:cs typeface="Open Sans SemiBold"/>
                <a:sym typeface="Open Sans SemiBold"/>
              </a:defRPr>
            </a:lvl3pPr>
            <a:lvl4pPr lvl="3" algn="ctr">
              <a:buNone/>
              <a:defRPr sz="800">
                <a:latin typeface="Open Sans SemiBold"/>
                <a:ea typeface="Open Sans SemiBold"/>
                <a:cs typeface="Open Sans SemiBold"/>
                <a:sym typeface="Open Sans SemiBold"/>
              </a:defRPr>
            </a:lvl4pPr>
            <a:lvl5pPr lvl="4" algn="ctr">
              <a:buNone/>
              <a:defRPr sz="800">
                <a:latin typeface="Open Sans SemiBold"/>
                <a:ea typeface="Open Sans SemiBold"/>
                <a:cs typeface="Open Sans SemiBold"/>
                <a:sym typeface="Open Sans SemiBold"/>
              </a:defRPr>
            </a:lvl5pPr>
            <a:lvl6pPr lvl="5" algn="ctr">
              <a:buNone/>
              <a:defRPr sz="800">
                <a:latin typeface="Open Sans SemiBold"/>
                <a:ea typeface="Open Sans SemiBold"/>
                <a:cs typeface="Open Sans SemiBold"/>
                <a:sym typeface="Open Sans SemiBold"/>
              </a:defRPr>
            </a:lvl6pPr>
            <a:lvl7pPr lvl="6" algn="ctr">
              <a:buNone/>
              <a:defRPr sz="800">
                <a:latin typeface="Open Sans SemiBold"/>
                <a:ea typeface="Open Sans SemiBold"/>
                <a:cs typeface="Open Sans SemiBold"/>
                <a:sym typeface="Open Sans SemiBold"/>
              </a:defRPr>
            </a:lvl7pPr>
            <a:lvl8pPr lvl="7" algn="ctr">
              <a:buNone/>
              <a:defRPr sz="800">
                <a:latin typeface="Open Sans SemiBold"/>
                <a:ea typeface="Open Sans SemiBold"/>
                <a:cs typeface="Open Sans SemiBold"/>
                <a:sym typeface="Open Sans SemiBold"/>
              </a:defRPr>
            </a:lvl8pPr>
            <a:lvl9pPr lvl="8" algn="ctr">
              <a:buNone/>
              <a:defRPr sz="800">
                <a:latin typeface="Open Sans SemiBold"/>
                <a:ea typeface="Open Sans SemiBold"/>
                <a:cs typeface="Open Sans SemiBold"/>
                <a:sym typeface="Open Sans SemiBold"/>
              </a:defRPr>
            </a:lvl9pPr>
          </a:lstStyle>
          <a:p>
            <a:pPr indent="0" lvl="0" marL="0" rtl="0" algn="ct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0" y="0"/>
            <a:ext cx="9144000" cy="45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1pPr>
            <a:lvl2pPr lvl="1">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2pPr>
            <a:lvl3pPr lvl="2">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3pPr>
            <a:lvl4pPr lvl="3">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4pPr>
            <a:lvl5pPr lvl="4">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5pPr>
            <a:lvl6pPr lvl="5">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6pPr>
            <a:lvl7pPr lvl="6">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7pPr>
            <a:lvl8pPr lvl="7">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8pPr>
            <a:lvl9pPr lvl="8">
              <a:spcBef>
                <a:spcPts val="0"/>
              </a:spcBef>
              <a:spcAft>
                <a:spcPts val="0"/>
              </a:spcAft>
              <a:buClr>
                <a:schemeClr val="dk1"/>
              </a:buClr>
              <a:buSzPts val="2500"/>
              <a:buFont typeface="Open Sans"/>
              <a:buNone/>
              <a:defRPr b="1" sz="2500">
                <a:solidFill>
                  <a:schemeClr val="dk1"/>
                </a:solidFill>
                <a:latin typeface="Open Sans"/>
                <a:ea typeface="Open Sans"/>
                <a:cs typeface="Open Sans"/>
                <a:sym typeface="Open Sans"/>
              </a:defRPr>
            </a:lvl9pPr>
          </a:lstStyle>
          <a:p/>
        </p:txBody>
      </p:sp>
      <p:sp>
        <p:nvSpPr>
          <p:cNvPr id="8" name="Google Shape;8;p1"/>
          <p:cNvSpPr txBox="1"/>
          <p:nvPr>
            <p:ph idx="1" type="body"/>
          </p:nvPr>
        </p:nvSpPr>
        <p:spPr>
          <a:xfrm>
            <a:off x="0" y="452700"/>
            <a:ext cx="9144000" cy="4488600"/>
          </a:xfrm>
          <a:prstGeom prst="rect">
            <a:avLst/>
          </a:prstGeom>
          <a:noFill/>
          <a:ln>
            <a:noFill/>
          </a:ln>
        </p:spPr>
        <p:txBody>
          <a:bodyPr anchorCtr="0" anchor="ctr" bIns="0" lIns="91425" spcFirstLastPara="1" rIns="91425" wrap="square" tIns="0">
            <a:normAutofit/>
          </a:bodyPr>
          <a:lstStyle>
            <a:lvl1pPr indent="-342900" lvl="0" marL="457200">
              <a:lnSpc>
                <a:spcPct val="100000"/>
              </a:lnSpc>
              <a:spcBef>
                <a:spcPts val="0"/>
              </a:spcBef>
              <a:spcAft>
                <a:spcPts val="0"/>
              </a:spcAft>
              <a:buSzPts val="1800"/>
              <a:buFont typeface="Open Sans"/>
              <a:buChar char="●"/>
              <a:defRPr sz="1800">
                <a:latin typeface="Open Sans"/>
                <a:ea typeface="Open Sans"/>
                <a:cs typeface="Open Sans"/>
                <a:sym typeface="Open Sans"/>
              </a:defRPr>
            </a:lvl1pPr>
            <a:lvl2pPr indent="-342900" lvl="1" marL="914400">
              <a:lnSpc>
                <a:spcPct val="100000"/>
              </a:lnSpc>
              <a:spcBef>
                <a:spcPts val="1000"/>
              </a:spcBef>
              <a:spcAft>
                <a:spcPts val="0"/>
              </a:spcAft>
              <a:buSzPts val="1800"/>
              <a:buFont typeface="Open Sans"/>
              <a:buChar char="○"/>
              <a:defRPr sz="1800">
                <a:latin typeface="Open Sans"/>
                <a:ea typeface="Open Sans"/>
                <a:cs typeface="Open Sans"/>
                <a:sym typeface="Open Sans"/>
              </a:defRPr>
            </a:lvl2pPr>
            <a:lvl3pPr indent="-342900" lvl="2" marL="1371600">
              <a:lnSpc>
                <a:spcPct val="100000"/>
              </a:lnSpc>
              <a:spcBef>
                <a:spcPts val="1000"/>
              </a:spcBef>
              <a:spcAft>
                <a:spcPts val="0"/>
              </a:spcAft>
              <a:buSzPts val="1800"/>
              <a:buFont typeface="Open Sans"/>
              <a:buChar char="■"/>
              <a:defRPr sz="1800">
                <a:latin typeface="Open Sans"/>
                <a:ea typeface="Open Sans"/>
                <a:cs typeface="Open Sans"/>
                <a:sym typeface="Open Sans"/>
              </a:defRPr>
            </a:lvl3pPr>
            <a:lvl4pPr indent="-342900" lvl="3" marL="1828800">
              <a:lnSpc>
                <a:spcPct val="100000"/>
              </a:lnSpc>
              <a:spcBef>
                <a:spcPts val="1000"/>
              </a:spcBef>
              <a:spcAft>
                <a:spcPts val="0"/>
              </a:spcAft>
              <a:buSzPts val="1800"/>
              <a:buFont typeface="Open Sans"/>
              <a:buChar char="●"/>
              <a:defRPr sz="1800">
                <a:latin typeface="Open Sans"/>
                <a:ea typeface="Open Sans"/>
                <a:cs typeface="Open Sans"/>
                <a:sym typeface="Open Sans"/>
              </a:defRPr>
            </a:lvl4pPr>
            <a:lvl5pPr indent="-342900" lvl="4" marL="2286000">
              <a:lnSpc>
                <a:spcPct val="100000"/>
              </a:lnSpc>
              <a:spcBef>
                <a:spcPts val="1000"/>
              </a:spcBef>
              <a:spcAft>
                <a:spcPts val="0"/>
              </a:spcAft>
              <a:buSzPts val="1800"/>
              <a:buFont typeface="Open Sans"/>
              <a:buChar char="○"/>
              <a:defRPr sz="1800">
                <a:latin typeface="Open Sans"/>
                <a:ea typeface="Open Sans"/>
                <a:cs typeface="Open Sans"/>
                <a:sym typeface="Open Sans"/>
              </a:defRPr>
            </a:lvl5pPr>
            <a:lvl6pPr indent="-342900" lvl="5" marL="2743200">
              <a:lnSpc>
                <a:spcPct val="100000"/>
              </a:lnSpc>
              <a:spcBef>
                <a:spcPts val="1000"/>
              </a:spcBef>
              <a:spcAft>
                <a:spcPts val="0"/>
              </a:spcAft>
              <a:buSzPts val="1800"/>
              <a:buFont typeface="Open Sans"/>
              <a:buChar char="■"/>
              <a:defRPr sz="1800">
                <a:latin typeface="Open Sans"/>
                <a:ea typeface="Open Sans"/>
                <a:cs typeface="Open Sans"/>
                <a:sym typeface="Open Sans"/>
              </a:defRPr>
            </a:lvl6pPr>
            <a:lvl7pPr indent="-342900" lvl="6" marL="3200400">
              <a:lnSpc>
                <a:spcPct val="100000"/>
              </a:lnSpc>
              <a:spcBef>
                <a:spcPts val="1000"/>
              </a:spcBef>
              <a:spcAft>
                <a:spcPts val="0"/>
              </a:spcAft>
              <a:buSzPts val="1800"/>
              <a:buFont typeface="Open Sans"/>
              <a:buChar char="●"/>
              <a:defRPr sz="1800">
                <a:latin typeface="Open Sans"/>
                <a:ea typeface="Open Sans"/>
                <a:cs typeface="Open Sans"/>
                <a:sym typeface="Open Sans"/>
              </a:defRPr>
            </a:lvl7pPr>
            <a:lvl8pPr indent="-342900" lvl="7" marL="3657600">
              <a:lnSpc>
                <a:spcPct val="100000"/>
              </a:lnSpc>
              <a:spcBef>
                <a:spcPts val="1000"/>
              </a:spcBef>
              <a:spcAft>
                <a:spcPts val="0"/>
              </a:spcAft>
              <a:buSzPts val="1800"/>
              <a:buFont typeface="Open Sans"/>
              <a:buChar char="○"/>
              <a:defRPr sz="1800">
                <a:latin typeface="Open Sans"/>
                <a:ea typeface="Open Sans"/>
                <a:cs typeface="Open Sans"/>
                <a:sym typeface="Open Sans"/>
              </a:defRPr>
            </a:lvl8pPr>
            <a:lvl9pPr indent="-342900" lvl="8" marL="4114800">
              <a:lnSpc>
                <a:spcPct val="100000"/>
              </a:lnSpc>
              <a:spcBef>
                <a:spcPts val="1000"/>
              </a:spcBef>
              <a:spcAft>
                <a:spcPts val="1000"/>
              </a:spcAft>
              <a:buSzPts val="1800"/>
              <a:buFont typeface="Open Sans"/>
              <a:buChar char="■"/>
              <a:defRPr sz="1800">
                <a:latin typeface="Open Sans"/>
                <a:ea typeface="Open Sans"/>
                <a:cs typeface="Open Sans"/>
                <a:sym typeface="Open Sans"/>
              </a:defRPr>
            </a:lvl9pPr>
          </a:lstStyle>
          <a:p/>
        </p:txBody>
      </p:sp>
      <p:sp>
        <p:nvSpPr>
          <p:cNvPr id="9" name="Google Shape;9;p1"/>
          <p:cNvSpPr/>
          <p:nvPr/>
        </p:nvSpPr>
        <p:spPr>
          <a:xfrm>
            <a:off x="0" y="4941300"/>
            <a:ext cx="6471900" cy="2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Open Sans SemiBold"/>
                <a:ea typeface="Open Sans SemiBold"/>
                <a:cs typeface="Open Sans SemiBold"/>
                <a:sym typeface="Open Sans SemiBold"/>
              </a:rPr>
              <a:t>Reglas y códigos de conducta</a:t>
            </a:r>
            <a:endParaRPr sz="800">
              <a:latin typeface="Open Sans SemiBold"/>
              <a:ea typeface="Open Sans SemiBold"/>
              <a:cs typeface="Open Sans SemiBold"/>
              <a:sym typeface="Open Sans SemiBold"/>
            </a:endParaRPr>
          </a:p>
        </p:txBody>
      </p:sp>
      <p:sp>
        <p:nvSpPr>
          <p:cNvPr id="10" name="Google Shape;10;p1"/>
          <p:cNvSpPr/>
          <p:nvPr/>
        </p:nvSpPr>
        <p:spPr>
          <a:xfrm>
            <a:off x="7645750" y="4941000"/>
            <a:ext cx="1173900" cy="2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Open Sans SemiBold"/>
                <a:ea typeface="Open Sans SemiBold"/>
                <a:cs typeface="Open Sans SemiBold"/>
                <a:sym typeface="Open Sans SemiBold"/>
              </a:rPr>
              <a:t>Flavio Lozano-Isla</a:t>
            </a:r>
            <a:endParaRPr sz="800">
              <a:latin typeface="Open Sans SemiBold"/>
              <a:ea typeface="Open Sans SemiBold"/>
              <a:cs typeface="Open Sans SemiBold"/>
              <a:sym typeface="Open Sans SemiBold"/>
            </a:endParaRPr>
          </a:p>
        </p:txBody>
      </p:sp>
      <p:sp>
        <p:nvSpPr>
          <p:cNvPr id="11" name="Google Shape;11;p1"/>
          <p:cNvSpPr/>
          <p:nvPr/>
        </p:nvSpPr>
        <p:spPr>
          <a:xfrm>
            <a:off x="6471900" y="4941000"/>
            <a:ext cx="1173900" cy="2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latin typeface="Open Sans SemiBold"/>
                <a:ea typeface="Open Sans SemiBold"/>
                <a:cs typeface="Open Sans SemiBold"/>
                <a:sym typeface="Open Sans SemiBold"/>
              </a:rPr>
              <a:t>UNTRM</a:t>
            </a:r>
            <a:endParaRPr sz="800">
              <a:latin typeface="Open Sans SemiBold"/>
              <a:ea typeface="Open Sans SemiBold"/>
              <a:cs typeface="Open Sans SemiBold"/>
              <a:sym typeface="Open Sans SemiBo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EA4335"/>
          </p15:clr>
        </p15:guide>
        <p15:guide id="2" orient="horz" pos="3113">
          <p15:clr>
            <a:srgbClr val="EA4335"/>
          </p15:clr>
        </p15:guide>
        <p15:guide id="3" orient="horz" pos="285">
          <p15:clr>
            <a:srgbClr val="EA4335"/>
          </p15:clr>
        </p15:guide>
        <p15:guide id="4" orient="horz" pos="1699">
          <p15:clr>
            <a:srgbClr val="EA4335"/>
          </p15:clr>
        </p15:guide>
        <p15:guide id="5" pos="4320">
          <p15:clr>
            <a:srgbClr val="EA4335"/>
          </p15:clr>
        </p15:guide>
        <p15:guide id="6" pos="1440">
          <p15:clr>
            <a:srgbClr val="EA4335"/>
          </p15:clr>
        </p15:guide>
        <p15:guide id="7" pos="2160">
          <p15:clr>
            <a:srgbClr val="EA4335"/>
          </p15:clr>
        </p15:guide>
        <p15:guide id="8" pos="3600">
          <p15:clr>
            <a:srgbClr val="EA4335"/>
          </p15:clr>
        </p15:guide>
        <p15:guide id="9" orient="horz" pos="992">
          <p15:clr>
            <a:srgbClr val="EA4335"/>
          </p15:clr>
        </p15:guide>
        <p15:guide id="10" orient="horz" pos="2406">
          <p15:clr>
            <a:srgbClr val="EA4335"/>
          </p15:clr>
        </p15:guide>
        <p15:guide id="11" orient="horz" pos="639">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mailto:flavio.lozano@untrm.edu.pe"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mailto:flavio.lozano@untrm.edu.pe" TargetMode="Externa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linkedin.com/learning/design-101-presentations" TargetMode="Externa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arj7oStGLkU" TargetMode="External"/><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gif"/><Relationship Id="rId4" Type="http://schemas.openxmlformats.org/officeDocument/2006/relationships/image" Target="../media/image10.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ocs.google.com/spreadsheets/d/1FWdoZon3fhlagsBEX5i9pAhfyNmnGP6bQ_Z6WxANmw4/edit?gid=288734678#gid=288734678" TargetMode="Externa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9"/>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66" name="Google Shape;66;p9"/>
          <p:cNvSpPr txBox="1"/>
          <p:nvPr>
            <p:ph type="title"/>
          </p:nvPr>
        </p:nvSpPr>
        <p:spPr>
          <a:xfrm>
            <a:off x="175" y="1559775"/>
            <a:ext cx="9144000" cy="96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Reglas y códigos de conducta</a:t>
            </a:r>
            <a:endParaRPr/>
          </a:p>
        </p:txBody>
      </p:sp>
      <p:sp>
        <p:nvSpPr>
          <p:cNvPr id="67" name="Google Shape;67;p9"/>
          <p:cNvSpPr txBox="1"/>
          <p:nvPr>
            <p:ph idx="1" type="subTitle"/>
          </p:nvPr>
        </p:nvSpPr>
        <p:spPr>
          <a:xfrm>
            <a:off x="75" y="2526975"/>
            <a:ext cx="9144000" cy="928500"/>
          </a:xfrm>
          <a:prstGeom prst="rect">
            <a:avLst/>
          </a:prstGeom>
        </p:spPr>
        <p:txBody>
          <a:bodyPr anchorCtr="0" anchor="ctr" bIns="0" lIns="91425" spcFirstLastPara="1" rIns="91425" wrap="square" tIns="0">
            <a:normAutofit/>
          </a:bodyPr>
          <a:lstStyle/>
          <a:p>
            <a:pPr indent="0" lvl="0" marL="0" rtl="0" algn="ctr">
              <a:spcBef>
                <a:spcPts val="0"/>
              </a:spcBef>
              <a:spcAft>
                <a:spcPts val="0"/>
              </a:spcAft>
              <a:buNone/>
            </a:pPr>
            <a:r>
              <a:rPr lang="en"/>
              <a:t>Flavio Lozano-Isla</a:t>
            </a:r>
            <a:r>
              <a:rPr baseline="30000" lang="en"/>
              <a:t>1,2*</a:t>
            </a:r>
            <a:endParaRPr baseline="30000"/>
          </a:p>
        </p:txBody>
      </p:sp>
      <p:sp>
        <p:nvSpPr>
          <p:cNvPr id="68" name="Google Shape;68;p9"/>
          <p:cNvSpPr txBox="1"/>
          <p:nvPr>
            <p:ph idx="2" type="subTitle"/>
          </p:nvPr>
        </p:nvSpPr>
        <p:spPr>
          <a:xfrm>
            <a:off x="-100" y="3455475"/>
            <a:ext cx="9144000" cy="1069800"/>
          </a:xfrm>
          <a:prstGeom prst="rect">
            <a:avLst/>
          </a:prstGeom>
        </p:spPr>
        <p:txBody>
          <a:bodyPr anchorCtr="0" anchor="ctr" bIns="0" lIns="91425" spcFirstLastPara="1" rIns="91425" wrap="square" tIns="0">
            <a:normAutofit/>
          </a:bodyPr>
          <a:lstStyle/>
          <a:p>
            <a:pPr indent="0" lvl="0" marL="0" rtl="0" algn="ctr">
              <a:spcBef>
                <a:spcPts val="1000"/>
              </a:spcBef>
              <a:spcAft>
                <a:spcPts val="0"/>
              </a:spcAft>
              <a:buClr>
                <a:schemeClr val="dk1"/>
              </a:buClr>
              <a:buSzPts val="1100"/>
              <a:buFont typeface="Arial"/>
              <a:buNone/>
            </a:pPr>
            <a:r>
              <a:rPr baseline="30000" lang="en" sz="1000">
                <a:solidFill>
                  <a:srgbClr val="161209"/>
                </a:solidFill>
                <a:latin typeface="Open Sans SemiBold"/>
                <a:ea typeface="Open Sans SemiBold"/>
                <a:cs typeface="Open Sans SemiBold"/>
                <a:sym typeface="Open Sans SemiBold"/>
              </a:rPr>
              <a:t>(1)</a:t>
            </a:r>
            <a:r>
              <a:rPr lang="en" sz="1000">
                <a:solidFill>
                  <a:srgbClr val="161209"/>
                </a:solidFill>
                <a:latin typeface="Open Sans SemiBold"/>
                <a:ea typeface="Open Sans SemiBold"/>
                <a:cs typeface="Open Sans SemiBold"/>
                <a:sym typeface="Open Sans SemiBold"/>
              </a:rPr>
              <a:t> </a:t>
            </a:r>
            <a:r>
              <a:rPr lang="en">
                <a:solidFill>
                  <a:srgbClr val="161209"/>
                </a:solidFill>
              </a:rPr>
              <a:t>Facultad de Ingeniería y Ciencias Agrarias, Universidad Nacional Toribio Rodríguez de Mendoza de Amazonas (UNTRM), Amazonas 01001, Perú.</a:t>
            </a:r>
            <a:endParaRPr sz="1000">
              <a:solidFill>
                <a:srgbClr val="161209"/>
              </a:solidFill>
              <a:latin typeface="Open Sans SemiBold"/>
              <a:ea typeface="Open Sans SemiBold"/>
              <a:cs typeface="Open Sans SemiBold"/>
              <a:sym typeface="Open Sans SemiBold"/>
            </a:endParaRPr>
          </a:p>
          <a:p>
            <a:pPr indent="0" lvl="0" marL="0" rtl="0" algn="ctr">
              <a:spcBef>
                <a:spcPts val="1000"/>
              </a:spcBef>
              <a:spcAft>
                <a:spcPts val="0"/>
              </a:spcAft>
              <a:buClr>
                <a:schemeClr val="dk1"/>
              </a:buClr>
              <a:buSzPts val="1100"/>
              <a:buFont typeface="Arial"/>
              <a:buNone/>
            </a:pPr>
            <a:r>
              <a:rPr baseline="30000" lang="en" sz="1000">
                <a:solidFill>
                  <a:srgbClr val="161209"/>
                </a:solidFill>
                <a:latin typeface="Open Sans SemiBold"/>
                <a:ea typeface="Open Sans SemiBold"/>
                <a:cs typeface="Open Sans SemiBold"/>
                <a:sym typeface="Open Sans SemiBold"/>
              </a:rPr>
              <a:t>(2)</a:t>
            </a:r>
            <a:r>
              <a:rPr lang="en" sz="1000">
                <a:solidFill>
                  <a:srgbClr val="161209"/>
                </a:solidFill>
                <a:latin typeface="Open Sans SemiBold"/>
                <a:ea typeface="Open Sans SemiBold"/>
                <a:cs typeface="Open Sans SemiBold"/>
                <a:sym typeface="Open Sans SemiBold"/>
              </a:rPr>
              <a:t> Institute of Plant Breeding, Seed Science and Population Genetics, University of Hohenheim, Stuttgart, Germany.</a:t>
            </a:r>
            <a:endParaRPr sz="1000">
              <a:solidFill>
                <a:srgbClr val="161209"/>
              </a:solidFill>
              <a:latin typeface="Open Sans SemiBold"/>
              <a:ea typeface="Open Sans SemiBold"/>
              <a:cs typeface="Open Sans SemiBold"/>
              <a:sym typeface="Open Sans SemiBold"/>
            </a:endParaRPr>
          </a:p>
          <a:p>
            <a:pPr indent="0" lvl="0" marL="0" rtl="0" algn="ctr">
              <a:spcBef>
                <a:spcPts val="1000"/>
              </a:spcBef>
              <a:spcAft>
                <a:spcPts val="1000"/>
              </a:spcAft>
              <a:buClr>
                <a:schemeClr val="dk1"/>
              </a:buClr>
              <a:buSzPts val="1100"/>
              <a:buFont typeface="Arial"/>
              <a:buNone/>
            </a:pPr>
            <a:r>
              <a:rPr lang="en" sz="1000">
                <a:solidFill>
                  <a:srgbClr val="161209"/>
                </a:solidFill>
                <a:latin typeface="Open Sans SemiBold"/>
                <a:ea typeface="Open Sans SemiBold"/>
                <a:cs typeface="Open Sans SemiBold"/>
                <a:sym typeface="Open Sans SemiBold"/>
              </a:rPr>
              <a:t>*Email: </a:t>
            </a:r>
            <a:r>
              <a:rPr lang="en" sz="1000" u="sng">
                <a:solidFill>
                  <a:srgbClr val="1155CC"/>
                </a:solidFill>
                <a:latin typeface="Open Sans SemiBold"/>
                <a:ea typeface="Open Sans SemiBold"/>
                <a:cs typeface="Open Sans SemiBold"/>
                <a:sym typeface="Open Sans SemiBold"/>
                <a:hlinkClick r:id="rId3">
                  <a:extLst>
                    <a:ext uri="{A12FA001-AC4F-418D-AE19-62706E023703}">
                      <ahyp:hlinkClr val="tx"/>
                    </a:ext>
                  </a:extLst>
                </a:hlinkClick>
              </a:rPr>
              <a:t>flavio.lozano@untrm.edu.pe</a:t>
            </a:r>
            <a:r>
              <a:rPr lang="en" sz="1000">
                <a:solidFill>
                  <a:srgbClr val="161209"/>
                </a:solidFill>
                <a:latin typeface="Open Sans SemiBold"/>
                <a:ea typeface="Open Sans SemiBold"/>
                <a:cs typeface="Open Sans SemiBold"/>
                <a:sym typeface="Open Sans SemiBold"/>
              </a:rPr>
              <a:t> </a:t>
            </a:r>
            <a:endParaRPr sz="1000">
              <a:latin typeface="Open Sans SemiBold"/>
              <a:ea typeface="Open Sans SemiBold"/>
              <a:cs typeface="Open Sans SemiBold"/>
              <a:sym typeface="Open Sans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8"/>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Exámenes</a:t>
            </a:r>
            <a:endParaRPr/>
          </a:p>
        </p:txBody>
      </p:sp>
      <p:sp>
        <p:nvSpPr>
          <p:cNvPr id="140" name="Google Shape;140;p18"/>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0"/>
              </a:spcBef>
              <a:spcAft>
                <a:spcPts val="0"/>
              </a:spcAft>
              <a:buSzPts val="1500"/>
              <a:buChar char="-"/>
            </a:pPr>
            <a:r>
              <a:rPr lang="en">
                <a:solidFill>
                  <a:schemeClr val="dk1"/>
                </a:solidFill>
              </a:rPr>
              <a:t>Se descontará un (1) punto a los exámenes con los datos llenados de forma incorrecta</a:t>
            </a:r>
            <a:endParaRPr>
              <a:solidFill>
                <a:schemeClr val="dk1"/>
              </a:solidFill>
            </a:endParaRPr>
          </a:p>
          <a:p>
            <a:pPr indent="-323850" lvl="0" marL="457200" rtl="0" algn="l">
              <a:spcBef>
                <a:spcPts val="1000"/>
              </a:spcBef>
              <a:spcAft>
                <a:spcPts val="0"/>
              </a:spcAft>
              <a:buClr>
                <a:schemeClr val="dk1"/>
              </a:buClr>
              <a:buSzPts val="1500"/>
              <a:buChar char="-"/>
            </a:pPr>
            <a:r>
              <a:rPr lang="en">
                <a:solidFill>
                  <a:schemeClr val="dk1"/>
                </a:solidFill>
              </a:rPr>
              <a:t>Está</a:t>
            </a:r>
            <a:r>
              <a:rPr lang="en">
                <a:solidFill>
                  <a:schemeClr val="dk1"/>
                </a:solidFill>
              </a:rPr>
              <a:t> prohibido el uso de</a:t>
            </a:r>
            <a:r>
              <a:rPr lang="en">
                <a:solidFill>
                  <a:schemeClr val="dk1"/>
                </a:solidFill>
              </a:rPr>
              <a:t> dispositivos móviles o laptop durante los exámenes presenciales</a:t>
            </a:r>
            <a:endParaRPr>
              <a:solidFill>
                <a:schemeClr val="dk1"/>
              </a:solidFill>
            </a:endParaRPr>
          </a:p>
          <a:p>
            <a:pPr indent="-323850" lvl="1" marL="914400" rtl="0" algn="l">
              <a:spcBef>
                <a:spcPts val="1000"/>
              </a:spcBef>
              <a:spcAft>
                <a:spcPts val="0"/>
              </a:spcAft>
              <a:buClr>
                <a:schemeClr val="dk1"/>
              </a:buClr>
              <a:buSzPts val="1500"/>
              <a:buChar char="-"/>
            </a:pPr>
            <a:r>
              <a:rPr lang="en">
                <a:solidFill>
                  <a:schemeClr val="dk1"/>
                </a:solidFill>
              </a:rPr>
              <a:t>Se descontará un (1) punto si el </a:t>
            </a:r>
            <a:r>
              <a:rPr lang="en">
                <a:solidFill>
                  <a:schemeClr val="dk1"/>
                </a:solidFill>
              </a:rPr>
              <a:t>celular</a:t>
            </a:r>
            <a:r>
              <a:rPr lang="en">
                <a:solidFill>
                  <a:schemeClr val="dk1"/>
                </a:solidFill>
              </a:rPr>
              <a:t> no </a:t>
            </a:r>
            <a:r>
              <a:rPr lang="en">
                <a:solidFill>
                  <a:schemeClr val="dk1"/>
                </a:solidFill>
              </a:rPr>
              <a:t>está</a:t>
            </a:r>
            <a:r>
              <a:rPr lang="en">
                <a:solidFill>
                  <a:schemeClr val="dk1"/>
                </a:solidFill>
              </a:rPr>
              <a:t> en modo silencio/vibrador</a:t>
            </a:r>
            <a:endParaRPr>
              <a:solidFill>
                <a:schemeClr val="dk1"/>
              </a:solidFill>
            </a:endParaRPr>
          </a:p>
          <a:p>
            <a:pPr indent="-323850" lvl="0" marL="457200" rtl="0" algn="l">
              <a:spcBef>
                <a:spcPts val="1000"/>
              </a:spcBef>
              <a:spcAft>
                <a:spcPts val="0"/>
              </a:spcAft>
              <a:buSzPts val="1500"/>
              <a:buChar char="-"/>
            </a:pPr>
            <a:r>
              <a:rPr lang="en"/>
              <a:t>Por intento de plagio se le descontará cinco (5) puntos</a:t>
            </a:r>
            <a:endParaRPr/>
          </a:p>
          <a:p>
            <a:pPr indent="-323850" lvl="0" marL="457200" rtl="0" algn="l">
              <a:spcBef>
                <a:spcPts val="1000"/>
              </a:spcBef>
              <a:spcAft>
                <a:spcPts val="0"/>
              </a:spcAft>
              <a:buSzPts val="1500"/>
              <a:buChar char="-"/>
            </a:pPr>
            <a:r>
              <a:rPr lang="en"/>
              <a:t>Sólo llenar los formularios que se les proporciona, no adjuntar documentos adicionales al menos que se les solicite</a:t>
            </a:r>
            <a:endParaRPr/>
          </a:p>
          <a:p>
            <a:pPr indent="-323850" lvl="0" marL="457200" rtl="0" algn="l">
              <a:spcBef>
                <a:spcPts val="1000"/>
              </a:spcBef>
              <a:spcAft>
                <a:spcPts val="1000"/>
              </a:spcAft>
              <a:buSzPts val="1500"/>
              <a:buChar char="-"/>
            </a:pPr>
            <a:r>
              <a:rPr lang="en"/>
              <a:t>Por cada minuto de retraso en la entrega del examen se descontará 1 punto</a:t>
            </a:r>
            <a:endParaRPr/>
          </a:p>
        </p:txBody>
      </p:sp>
      <p:sp>
        <p:nvSpPr>
          <p:cNvPr id="141" name="Google Shape;141;p18"/>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42" name="Google Shape;142;p18"/>
          <p:cNvPicPr preferRelativeResize="0"/>
          <p:nvPr/>
        </p:nvPicPr>
        <p:blipFill rotWithShape="1">
          <a:blip r:embed="rId3">
            <a:alphaModFix/>
          </a:blip>
          <a:srcRect b="19690" l="3984" r="0" t="31304"/>
          <a:stretch/>
        </p:blipFill>
        <p:spPr>
          <a:xfrm>
            <a:off x="5155175" y="2869950"/>
            <a:ext cx="3559275" cy="2071350"/>
          </a:xfrm>
          <a:prstGeom prst="rect">
            <a:avLst/>
          </a:prstGeom>
          <a:noFill/>
          <a:ln>
            <a:noFill/>
          </a:ln>
        </p:spPr>
      </p:pic>
      <p:pic>
        <p:nvPicPr>
          <p:cNvPr id="143" name="Google Shape;143;p18"/>
          <p:cNvPicPr preferRelativeResize="0"/>
          <p:nvPr/>
        </p:nvPicPr>
        <p:blipFill>
          <a:blip r:embed="rId4">
            <a:alphaModFix/>
          </a:blip>
          <a:stretch>
            <a:fillRect/>
          </a:stretch>
        </p:blipFill>
        <p:spPr>
          <a:xfrm>
            <a:off x="5404175" y="798600"/>
            <a:ext cx="3061287" cy="2071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Atención y Asesoría</a:t>
            </a:r>
            <a:endParaRPr/>
          </a:p>
        </p:txBody>
      </p:sp>
      <p:sp>
        <p:nvSpPr>
          <p:cNvPr id="149" name="Google Shape;149;p19"/>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0" lvl="0" marL="0" rtl="0" algn="l">
              <a:spcBef>
                <a:spcPts val="0"/>
              </a:spcBef>
              <a:spcAft>
                <a:spcPts val="0"/>
              </a:spcAft>
              <a:buNone/>
            </a:pPr>
            <a:r>
              <a:rPr lang="en"/>
              <a:t>Comentarios, dudas o sugerencias escribir o agendar una cita al correo institucional</a:t>
            </a:r>
            <a:endParaRPr/>
          </a:p>
          <a:p>
            <a:pPr indent="0" lvl="0" marL="0" rtl="0" algn="l">
              <a:spcBef>
                <a:spcPts val="1000"/>
              </a:spcBef>
              <a:spcAft>
                <a:spcPts val="0"/>
              </a:spcAft>
              <a:buNone/>
            </a:pPr>
            <a:r>
              <a:rPr lang="en"/>
              <a:t>⇒ </a:t>
            </a:r>
            <a:r>
              <a:rPr lang="en" u="sng">
                <a:solidFill>
                  <a:schemeClr val="hlink"/>
                </a:solidFill>
                <a:hlinkClick r:id="rId3"/>
              </a:rPr>
              <a:t>flavio.lozano@untrm.edu.pe</a:t>
            </a:r>
            <a:r>
              <a:rPr lang="en"/>
              <a:t> </a:t>
            </a:r>
            <a:endParaRPr/>
          </a:p>
          <a:p>
            <a:pPr indent="0" lvl="0" marL="0" rtl="0" algn="l">
              <a:spcBef>
                <a:spcPts val="1000"/>
              </a:spcBef>
              <a:spcAft>
                <a:spcPts val="0"/>
              </a:spcAft>
              <a:buNone/>
            </a:pPr>
            <a:r>
              <a:rPr b="1" lang="en"/>
              <a:t>Horarios de atención:</a:t>
            </a:r>
            <a:endParaRPr b="1"/>
          </a:p>
          <a:p>
            <a:pPr indent="0" lvl="0" marL="0" rtl="0" algn="l">
              <a:spcBef>
                <a:spcPts val="1000"/>
              </a:spcBef>
              <a:spcAft>
                <a:spcPts val="1000"/>
              </a:spcAft>
              <a:buNone/>
            </a:pPr>
            <a:r>
              <a:rPr lang="en"/>
              <a:t>Martes</a:t>
            </a:r>
            <a:r>
              <a:rPr lang="en"/>
              <a:t>: 08:00 a 11:00 horas</a:t>
            </a:r>
            <a:endParaRPr/>
          </a:p>
        </p:txBody>
      </p:sp>
      <p:sp>
        <p:nvSpPr>
          <p:cNvPr id="150" name="Google Shape;150;p19"/>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51" name="Google Shape;151;p19"/>
          <p:cNvPicPr preferRelativeResize="0"/>
          <p:nvPr/>
        </p:nvPicPr>
        <p:blipFill>
          <a:blip r:embed="rId4">
            <a:alphaModFix/>
          </a:blip>
          <a:stretch>
            <a:fillRect/>
          </a:stretch>
        </p:blipFill>
        <p:spPr>
          <a:xfrm>
            <a:off x="4685100" y="1291400"/>
            <a:ext cx="4345800" cy="3020100"/>
          </a:xfrm>
          <a:prstGeom prst="roundRect">
            <a:avLst>
              <a:gd fmla="val 16667" name="adj"/>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150" y="521400"/>
            <a:ext cx="9144000" cy="30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Formato para Disertaciones</a:t>
            </a:r>
            <a:endParaRPr/>
          </a:p>
        </p:txBody>
      </p:sp>
      <p:sp>
        <p:nvSpPr>
          <p:cNvPr id="157" name="Google Shape;157;p20"/>
          <p:cNvSpPr txBox="1"/>
          <p:nvPr>
            <p:ph idx="1" type="body"/>
          </p:nvPr>
        </p:nvSpPr>
        <p:spPr>
          <a:xfrm>
            <a:off x="0" y="1138350"/>
            <a:ext cx="4572000" cy="3803400"/>
          </a:xfrm>
          <a:prstGeom prst="rect">
            <a:avLst/>
          </a:prstGeom>
        </p:spPr>
        <p:txBody>
          <a:bodyPr anchorCtr="0" anchor="ctr" bIns="0" lIns="91425" spcFirstLastPara="1" rIns="91425" wrap="square" tIns="0">
            <a:normAutofit/>
          </a:bodyPr>
          <a:lstStyle/>
          <a:p>
            <a:pPr indent="-323850" lvl="0" marL="457200" rtl="0" algn="l">
              <a:lnSpc>
                <a:spcPct val="150000"/>
              </a:lnSpc>
              <a:spcBef>
                <a:spcPts val="0"/>
              </a:spcBef>
              <a:spcAft>
                <a:spcPts val="0"/>
              </a:spcAft>
              <a:buSzPts val="1500"/>
              <a:buChar char="-"/>
            </a:pPr>
            <a:r>
              <a:rPr lang="en"/>
              <a:t>Colocar numeración a la diapositivas</a:t>
            </a:r>
            <a:endParaRPr/>
          </a:p>
          <a:p>
            <a:pPr indent="-323850" lvl="0" marL="457200" rtl="0" algn="l">
              <a:lnSpc>
                <a:spcPct val="150000"/>
              </a:lnSpc>
              <a:spcBef>
                <a:spcPts val="0"/>
              </a:spcBef>
              <a:spcAft>
                <a:spcPts val="0"/>
              </a:spcAft>
              <a:buSzPts val="1500"/>
              <a:buChar char="-"/>
            </a:pPr>
            <a:r>
              <a:rPr lang="en"/>
              <a:t>Se recomienda NO usar temas</a:t>
            </a:r>
            <a:endParaRPr/>
          </a:p>
          <a:p>
            <a:pPr indent="-323850" lvl="0" marL="457200" rtl="0" algn="l">
              <a:lnSpc>
                <a:spcPct val="150000"/>
              </a:lnSpc>
              <a:spcBef>
                <a:spcPts val="0"/>
              </a:spcBef>
              <a:spcAft>
                <a:spcPts val="0"/>
              </a:spcAft>
              <a:buSzPts val="1500"/>
              <a:buChar char="-"/>
            </a:pPr>
            <a:r>
              <a:rPr lang="en"/>
              <a:t>Tamaños de fuente consistente y uniforme a </a:t>
            </a:r>
            <a:r>
              <a:rPr lang="en"/>
              <a:t>través de</a:t>
            </a:r>
            <a:r>
              <a:rPr lang="en"/>
              <a:t> la presentación</a:t>
            </a:r>
            <a:endParaRPr/>
          </a:p>
          <a:p>
            <a:pPr indent="-323850" lvl="0" marL="457200" rtl="0" algn="l">
              <a:lnSpc>
                <a:spcPct val="150000"/>
              </a:lnSpc>
              <a:spcBef>
                <a:spcPts val="0"/>
              </a:spcBef>
              <a:spcAft>
                <a:spcPts val="0"/>
              </a:spcAft>
              <a:buSzPts val="1500"/>
              <a:buChar char="-"/>
            </a:pPr>
            <a:r>
              <a:rPr lang="en"/>
              <a:t>Título en todas las diapositivas</a:t>
            </a:r>
            <a:endParaRPr/>
          </a:p>
          <a:p>
            <a:pPr indent="-323850" lvl="0" marL="457200" rtl="0" algn="l">
              <a:lnSpc>
                <a:spcPct val="150000"/>
              </a:lnSpc>
              <a:spcBef>
                <a:spcPts val="0"/>
              </a:spcBef>
              <a:spcAft>
                <a:spcPts val="0"/>
              </a:spcAft>
              <a:buSzPts val="1500"/>
              <a:buChar char="-"/>
            </a:pPr>
            <a:r>
              <a:rPr lang="en"/>
              <a:t>Las Figuras y Tablas deben estar correctamente dimensionadas</a:t>
            </a:r>
            <a:endParaRPr/>
          </a:p>
          <a:p>
            <a:pPr indent="-323850" lvl="0" marL="457200" rtl="0" algn="l">
              <a:lnSpc>
                <a:spcPct val="150000"/>
              </a:lnSpc>
              <a:spcBef>
                <a:spcPts val="0"/>
              </a:spcBef>
              <a:spcAft>
                <a:spcPts val="0"/>
              </a:spcAft>
              <a:buSzPts val="1500"/>
              <a:buChar char="-"/>
            </a:pPr>
            <a:r>
              <a:rPr lang="en"/>
              <a:t>Evitar incluir texto de forma excesiva en las diapositivas. </a:t>
            </a:r>
            <a:endParaRPr/>
          </a:p>
          <a:p>
            <a:pPr indent="-323850" lvl="1" marL="914400" rtl="0" algn="l">
              <a:lnSpc>
                <a:spcPct val="150000"/>
              </a:lnSpc>
              <a:spcBef>
                <a:spcPts val="0"/>
              </a:spcBef>
              <a:spcAft>
                <a:spcPts val="0"/>
              </a:spcAft>
              <a:buSzPts val="1500"/>
              <a:buChar char="-"/>
            </a:pPr>
            <a:r>
              <a:rPr lang="en"/>
              <a:t>Usar viñetas para indicar las ideas</a:t>
            </a:r>
            <a:endParaRPr/>
          </a:p>
        </p:txBody>
      </p:sp>
      <p:sp>
        <p:nvSpPr>
          <p:cNvPr id="158" name="Google Shape;158;p20"/>
          <p:cNvSpPr txBox="1"/>
          <p:nvPr>
            <p:ph idx="12" type="sldNum"/>
          </p:nvPr>
        </p:nvSpPr>
        <p:spPr>
          <a:xfrm>
            <a:off x="8819650" y="494135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59" name="Google Shape;159;p20"/>
          <p:cNvSpPr txBox="1"/>
          <p:nvPr>
            <p:ph idx="3" type="subTitle"/>
          </p:nvPr>
        </p:nvSpPr>
        <p:spPr>
          <a:xfrm>
            <a:off x="150" y="829725"/>
            <a:ext cx="4572000" cy="308400"/>
          </a:xfrm>
          <a:prstGeom prst="rect">
            <a:avLst/>
          </a:prstGeom>
        </p:spPr>
        <p:txBody>
          <a:bodyPr anchorCtr="0" anchor="ctr" bIns="0" lIns="91425" spcFirstLastPara="1" rIns="91425" wrap="square" tIns="0">
            <a:noAutofit/>
          </a:bodyPr>
          <a:lstStyle/>
          <a:p>
            <a:pPr indent="0" lvl="0" marL="0" rtl="0" algn="ctr">
              <a:spcBef>
                <a:spcPts val="0"/>
              </a:spcBef>
              <a:spcAft>
                <a:spcPts val="1000"/>
              </a:spcAft>
              <a:buNone/>
            </a:pPr>
            <a:r>
              <a:rPr lang="en"/>
              <a:t>Recomendaciones</a:t>
            </a:r>
            <a:endParaRPr/>
          </a:p>
        </p:txBody>
      </p:sp>
      <p:sp>
        <p:nvSpPr>
          <p:cNvPr id="160" name="Google Shape;160;p20"/>
          <p:cNvSpPr txBox="1"/>
          <p:nvPr>
            <p:ph idx="4" type="subTitle"/>
          </p:nvPr>
        </p:nvSpPr>
        <p:spPr>
          <a:xfrm>
            <a:off x="4572100" y="829800"/>
            <a:ext cx="4572000" cy="308400"/>
          </a:xfrm>
          <a:prstGeom prst="rect">
            <a:avLst/>
          </a:prstGeom>
        </p:spPr>
        <p:txBody>
          <a:bodyPr anchorCtr="0" anchor="ctr" bIns="0" lIns="91425" spcFirstLastPara="1" rIns="91425" wrap="square" tIns="0">
            <a:noAutofit/>
          </a:bodyPr>
          <a:lstStyle/>
          <a:p>
            <a:pPr indent="0" lvl="0" marL="0" rtl="0" algn="ctr">
              <a:spcBef>
                <a:spcPts val="0"/>
              </a:spcBef>
              <a:spcAft>
                <a:spcPts val="1000"/>
              </a:spcAft>
              <a:buNone/>
            </a:pPr>
            <a:r>
              <a:rPr lang="en"/>
              <a:t>Curso sugerido</a:t>
            </a:r>
            <a:endParaRPr/>
          </a:p>
        </p:txBody>
      </p:sp>
      <p:pic>
        <p:nvPicPr>
          <p:cNvPr id="161" name="Google Shape;161;p20">
            <a:hlinkClick r:id="rId3"/>
          </p:cNvPr>
          <p:cNvPicPr preferRelativeResize="0"/>
          <p:nvPr/>
        </p:nvPicPr>
        <p:blipFill>
          <a:blip r:embed="rId4">
            <a:alphaModFix/>
          </a:blip>
          <a:stretch>
            <a:fillRect/>
          </a:stretch>
        </p:blipFill>
        <p:spPr>
          <a:xfrm>
            <a:off x="4724550" y="1299225"/>
            <a:ext cx="4267200" cy="2304000"/>
          </a:xfrm>
          <a:prstGeom prst="roundRect">
            <a:avLst>
              <a:gd fmla="val 16667" name="adj"/>
            </a:avLst>
          </a:prstGeom>
          <a:noFill/>
          <a:ln cap="flat" cmpd="sng" w="19050">
            <a:solidFill>
              <a:schemeClr val="dk1"/>
            </a:solidFill>
            <a:prstDash val="solid"/>
            <a:round/>
            <a:headEnd len="sm" w="sm" type="none"/>
            <a:tailEnd len="sm" w="sm" type="none"/>
          </a:ln>
        </p:spPr>
      </p:pic>
      <p:sp>
        <p:nvSpPr>
          <p:cNvPr id="162" name="Google Shape;162;p20"/>
          <p:cNvSpPr txBox="1"/>
          <p:nvPr>
            <p:ph idx="2" type="body"/>
          </p:nvPr>
        </p:nvSpPr>
        <p:spPr>
          <a:xfrm>
            <a:off x="4572000" y="3717525"/>
            <a:ext cx="4572000" cy="1223700"/>
          </a:xfrm>
          <a:prstGeom prst="rect">
            <a:avLst/>
          </a:prstGeom>
        </p:spPr>
        <p:txBody>
          <a:bodyPr anchorCtr="0" anchor="ctr" bIns="0" lIns="91425" spcFirstLastPara="1" rIns="91425" wrap="square" tIns="0">
            <a:normAutofit/>
          </a:bodyPr>
          <a:lstStyle/>
          <a:p>
            <a:pPr indent="0" lvl="0" marL="0" rtl="0" algn="l">
              <a:spcBef>
                <a:spcPts val="0"/>
              </a:spcBef>
              <a:spcAft>
                <a:spcPts val="1000"/>
              </a:spcAft>
              <a:buNone/>
            </a:pPr>
            <a:r>
              <a:rPr lang="en">
                <a:solidFill>
                  <a:schemeClr val="dk1"/>
                </a:solidFill>
              </a:rPr>
              <a:t>⇒ </a:t>
            </a:r>
            <a:r>
              <a:rPr lang="en">
                <a:solidFill>
                  <a:schemeClr val="dk1"/>
                </a:solidFill>
              </a:rPr>
              <a:t>Usar las diapositivas como soporte y </a:t>
            </a:r>
            <a:r>
              <a:rPr lang="en"/>
              <a:t>NO leer las diapositivas durante toda la presentación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Effect filter="fade" transition="in">
                                      <p:cBhvr>
                                        <p:cTn dur="1000"/>
                                        <p:tgtEl>
                                          <p:spTgt spid="1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1" st="1"/>
                                            </p:txEl>
                                          </p:spTgt>
                                        </p:tgtEl>
                                        <p:attrNameLst>
                                          <p:attrName>style.visibility</p:attrName>
                                        </p:attrNameLst>
                                      </p:cBhvr>
                                      <p:to>
                                        <p:strVal val="visible"/>
                                      </p:to>
                                    </p:set>
                                    <p:animEffect filter="fade" transition="in">
                                      <p:cBhvr>
                                        <p:cTn dur="1000"/>
                                        <p:tgtEl>
                                          <p:spTgt spid="1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2" st="2"/>
                                            </p:txEl>
                                          </p:spTgt>
                                        </p:tgtEl>
                                        <p:attrNameLst>
                                          <p:attrName>style.visibility</p:attrName>
                                        </p:attrNameLst>
                                      </p:cBhvr>
                                      <p:to>
                                        <p:strVal val="visible"/>
                                      </p:to>
                                    </p:set>
                                    <p:animEffect filter="fade" transition="in">
                                      <p:cBhvr>
                                        <p:cTn dur="1000"/>
                                        <p:tgtEl>
                                          <p:spTgt spid="1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3" st="3"/>
                                            </p:txEl>
                                          </p:spTgt>
                                        </p:tgtEl>
                                        <p:attrNameLst>
                                          <p:attrName>style.visibility</p:attrName>
                                        </p:attrNameLst>
                                      </p:cBhvr>
                                      <p:to>
                                        <p:strVal val="visible"/>
                                      </p:to>
                                    </p:set>
                                    <p:animEffect filter="fade" transition="in">
                                      <p:cBhvr>
                                        <p:cTn dur="1000"/>
                                        <p:tgtEl>
                                          <p:spTgt spid="15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4" st="4"/>
                                            </p:txEl>
                                          </p:spTgt>
                                        </p:tgtEl>
                                        <p:attrNameLst>
                                          <p:attrName>style.visibility</p:attrName>
                                        </p:attrNameLst>
                                      </p:cBhvr>
                                      <p:to>
                                        <p:strVal val="visible"/>
                                      </p:to>
                                    </p:set>
                                    <p:animEffect filter="fade" transition="in">
                                      <p:cBhvr>
                                        <p:cTn dur="1000"/>
                                        <p:tgtEl>
                                          <p:spTgt spid="15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5" st="5"/>
                                            </p:txEl>
                                          </p:spTgt>
                                        </p:tgtEl>
                                        <p:attrNameLst>
                                          <p:attrName>style.visibility</p:attrName>
                                        </p:attrNameLst>
                                      </p:cBhvr>
                                      <p:to>
                                        <p:strVal val="visible"/>
                                      </p:to>
                                    </p:set>
                                    <p:animEffect filter="fade" transition="in">
                                      <p:cBhvr>
                                        <p:cTn dur="1000"/>
                                        <p:tgtEl>
                                          <p:spTgt spid="15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6" st="6"/>
                                            </p:txEl>
                                          </p:spTgt>
                                        </p:tgtEl>
                                        <p:attrNameLst>
                                          <p:attrName>style.visibility</p:attrName>
                                        </p:attrNameLst>
                                      </p:cBhvr>
                                      <p:to>
                                        <p:strVal val="visible"/>
                                      </p:to>
                                    </p:set>
                                    <p:animEffect filter="fade" transition="in">
                                      <p:cBhvr>
                                        <p:cTn dur="1000"/>
                                        <p:tgtEl>
                                          <p:spTgt spid="15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6" name="Shape 166"/>
        <p:cNvGrpSpPr/>
        <p:nvPr/>
      </p:nvGrpSpPr>
      <p:grpSpPr>
        <a:xfrm>
          <a:off x="0" y="0"/>
          <a:ext cx="0" cy="0"/>
          <a:chOff x="0" y="0"/>
          <a:chExt cx="0" cy="0"/>
        </a:xfrm>
      </p:grpSpPr>
      <p:sp>
        <p:nvSpPr>
          <p:cNvPr id="167" name="Google Shape;167;p21"/>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En</a:t>
            </a:r>
            <a:r>
              <a:rPr lang="en">
                <a:solidFill>
                  <a:schemeClr val="lt1"/>
                </a:solidFill>
              </a:rPr>
              <a:t> la mente de un maestro procrastinador</a:t>
            </a:r>
            <a:endParaRPr>
              <a:solidFill>
                <a:schemeClr val="lt1"/>
              </a:solidFill>
            </a:endParaRPr>
          </a:p>
        </p:txBody>
      </p:sp>
      <p:sp>
        <p:nvSpPr>
          <p:cNvPr id="168" name="Google Shape;168;p21"/>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descr="Visit http://TED.com to get our entire library of TED Talks, transcripts, translations, personalized talk recommendations and more.&#10;&#10;Tim Urban knows that procrastination doesn't make sense, but he's never been able to shake his habit of waiting until the last minute to get things done. In this hilarious and insightful talk, Urban takes us on a journey through YouTube binges, Wikipedia rabbit holes and bouts of staring out the window -- and encourages us to think harder about what we're really procrastinating on, before we run out of time.&#10;&#10;For more from Tim Urban, visit Wait But Why: http://www.waitbutwhy.com/&#10;&#10;The TED Talks channel features the best talks and performances from the TED Conference, where the world's leading thinkers and doers give the talk of their lives in 18 minutes (or less). Look for talks on Technology, Entertainment and Design -- plus science, business, global issues, the arts and more. You're welcome to link to or embed these videos, forward them to others and share these ideas with people you know. &#10;&#10;Follow TED on Twitter: http://twitter.com/TEDTalks&#10;Like TED on Facebook: http://facebook.com/TED&#10;Subscribe to our channel: http://youtube.com/TED&#10;&#10;TED's videos may be used for non-commercial purposes under a Creative Commons License, Attribution–Non Commercial–No Derivatives (or the CC BY – NC – ND 4.0 International) and in accordance with our TED Talks Usage Policy (https://www.ted.com/about/our-organization/our-policies-terms/ted-talks-usage-policy). For more information on using TED for commercial purposes (e.g. employee learning, in a film or online course), please submit a Media Request at https://media-requests.ted.com" id="169" name="Google Shape;169;p21" title="Inside the mind of a master procrastinator | Tim Urban">
            <a:hlinkClick r:id="rId3"/>
          </p:cNvPr>
          <p:cNvPicPr preferRelativeResize="0"/>
          <p:nvPr/>
        </p:nvPicPr>
        <p:blipFill>
          <a:blip r:embed="rId4">
            <a:alphaModFix/>
          </a:blip>
          <a:stretch>
            <a:fillRect/>
          </a:stretch>
        </p:blipFill>
        <p:spPr>
          <a:xfrm>
            <a:off x="1704799" y="843001"/>
            <a:ext cx="5734400" cy="4300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3" name="Shape 173"/>
        <p:cNvGrpSpPr/>
        <p:nvPr/>
      </p:nvGrpSpPr>
      <p:grpSpPr>
        <a:xfrm>
          <a:off x="0" y="0"/>
          <a:ext cx="0" cy="0"/>
          <a:chOff x="0" y="0"/>
          <a:chExt cx="0" cy="0"/>
        </a:xfrm>
      </p:grpSpPr>
      <p:sp>
        <p:nvSpPr>
          <p:cNvPr id="174" name="Google Shape;174;p22"/>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75" name="Google Shape;175;p22"/>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¡Que</a:t>
            </a:r>
            <a:r>
              <a:rPr lang="en">
                <a:solidFill>
                  <a:srgbClr val="FFFFFF"/>
                </a:solidFill>
              </a:rPr>
              <a:t> comience el juego!</a:t>
            </a:r>
            <a:endParaRPr>
              <a:solidFill>
                <a:srgbClr val="FFFFFF"/>
              </a:solidFill>
            </a:endParaRPr>
          </a:p>
        </p:txBody>
      </p:sp>
      <p:pic>
        <p:nvPicPr>
          <p:cNvPr id="176" name="Google Shape;176;p22"/>
          <p:cNvPicPr preferRelativeResize="0"/>
          <p:nvPr/>
        </p:nvPicPr>
        <p:blipFill>
          <a:blip r:embed="rId3">
            <a:alphaModFix/>
          </a:blip>
          <a:stretch>
            <a:fillRect/>
          </a:stretch>
        </p:blipFill>
        <p:spPr>
          <a:xfrm>
            <a:off x="110500" y="1168775"/>
            <a:ext cx="4350900" cy="3263400"/>
          </a:xfrm>
          <a:prstGeom prst="roundRect">
            <a:avLst>
              <a:gd fmla="val 9420" name="adj"/>
            </a:avLst>
          </a:prstGeom>
          <a:noFill/>
          <a:ln>
            <a:noFill/>
          </a:ln>
        </p:spPr>
      </p:pic>
      <p:pic>
        <p:nvPicPr>
          <p:cNvPr id="177" name="Google Shape;177;p22"/>
          <p:cNvPicPr preferRelativeResize="0"/>
          <p:nvPr/>
        </p:nvPicPr>
        <p:blipFill>
          <a:blip r:embed="rId4">
            <a:alphaModFix/>
          </a:blip>
          <a:stretch>
            <a:fillRect/>
          </a:stretch>
        </p:blipFill>
        <p:spPr>
          <a:xfrm>
            <a:off x="4515075" y="1077650"/>
            <a:ext cx="4536600" cy="3445500"/>
          </a:xfrm>
          <a:prstGeom prst="roundRect">
            <a:avLst>
              <a:gd fmla="val 500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0"/>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74" name="Google Shape;74;p10"/>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Información general</a:t>
            </a:r>
            <a:endParaRPr/>
          </a:p>
        </p:txBody>
      </p:sp>
      <p:sp>
        <p:nvSpPr>
          <p:cNvPr id="75" name="Google Shape;75;p10"/>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1000"/>
              </a:spcBef>
              <a:spcAft>
                <a:spcPts val="0"/>
              </a:spcAft>
              <a:buSzPts val="1500"/>
              <a:buChar char="-"/>
            </a:pPr>
            <a:r>
              <a:rPr lang="en"/>
              <a:t>La </a:t>
            </a:r>
            <a:r>
              <a:rPr lang="en"/>
              <a:t>información de los cursos estará disponible en el aula virtual de </a:t>
            </a:r>
            <a:r>
              <a:rPr b="1" i="1" lang="en"/>
              <a:t>Moodle</a:t>
            </a:r>
            <a:endParaRPr b="1" i="1"/>
          </a:p>
          <a:p>
            <a:pPr indent="-323850" lvl="0" marL="457200" rtl="0" algn="l">
              <a:spcBef>
                <a:spcPts val="1000"/>
              </a:spcBef>
              <a:spcAft>
                <a:spcPts val="0"/>
              </a:spcAft>
              <a:buSzPts val="1500"/>
              <a:buChar char="-"/>
            </a:pPr>
            <a:r>
              <a:rPr lang="en"/>
              <a:t>El correo institucional será el medio de comunicación oficial para los cursos</a:t>
            </a:r>
            <a:endParaRPr/>
          </a:p>
          <a:p>
            <a:pPr indent="-323850" lvl="1" marL="914400" rtl="0" algn="l">
              <a:spcBef>
                <a:spcPts val="1000"/>
              </a:spcBef>
              <a:spcAft>
                <a:spcPts val="0"/>
              </a:spcAft>
              <a:buSzPts val="1500"/>
              <a:buChar char="-"/>
            </a:pPr>
            <a:r>
              <a:rPr lang="en"/>
              <a:t>Justificaciones</a:t>
            </a:r>
            <a:endParaRPr/>
          </a:p>
          <a:p>
            <a:pPr indent="-323850" lvl="1" marL="914400" rtl="0" algn="l">
              <a:spcBef>
                <a:spcPts val="1000"/>
              </a:spcBef>
              <a:spcAft>
                <a:spcPts val="0"/>
              </a:spcAft>
              <a:buSzPts val="1500"/>
              <a:buChar char="-"/>
            </a:pPr>
            <a:r>
              <a:rPr lang="en"/>
              <a:t>Revision de notas</a:t>
            </a:r>
            <a:endParaRPr/>
          </a:p>
          <a:p>
            <a:pPr indent="-323850" lvl="0" marL="457200" rtl="0" algn="l">
              <a:spcBef>
                <a:spcPts val="1000"/>
              </a:spcBef>
              <a:spcAft>
                <a:spcPts val="0"/>
              </a:spcAft>
              <a:buSzPts val="1500"/>
              <a:buChar char="-"/>
            </a:pPr>
            <a:r>
              <a:rPr lang="en"/>
              <a:t>Los ambientes que se utilicen deben quedar limpios al culminar la clase</a:t>
            </a:r>
            <a:endParaRPr/>
          </a:p>
          <a:p>
            <a:pPr indent="-323850" lvl="1" marL="914400" rtl="0" algn="l">
              <a:spcBef>
                <a:spcPts val="1000"/>
              </a:spcBef>
              <a:spcAft>
                <a:spcPts val="1000"/>
              </a:spcAft>
              <a:buSzPts val="1500"/>
              <a:buChar char="-"/>
            </a:pPr>
            <a:r>
              <a:rPr lang="en"/>
              <a:t>De lo contrario, se reduciría 1 puntos en el examen de la unidad</a:t>
            </a:r>
            <a:endParaRPr/>
          </a:p>
        </p:txBody>
      </p:sp>
      <p:pic>
        <p:nvPicPr>
          <p:cNvPr id="76" name="Google Shape;76;p10"/>
          <p:cNvPicPr preferRelativeResize="0"/>
          <p:nvPr/>
        </p:nvPicPr>
        <p:blipFill rotWithShape="1">
          <a:blip r:embed="rId3">
            <a:alphaModFix/>
          </a:blip>
          <a:srcRect b="0" l="0" r="15419" t="0"/>
          <a:stretch/>
        </p:blipFill>
        <p:spPr>
          <a:xfrm>
            <a:off x="5592925" y="842625"/>
            <a:ext cx="2946900" cy="4098900"/>
          </a:xfrm>
          <a:prstGeom prst="roundRect">
            <a:avLst>
              <a:gd fmla="val 2749" name="adj"/>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1"/>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Clases virtuales</a:t>
            </a:r>
            <a:endParaRPr/>
          </a:p>
        </p:txBody>
      </p:sp>
      <p:sp>
        <p:nvSpPr>
          <p:cNvPr id="82" name="Google Shape;82;p11"/>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0"/>
              </a:spcBef>
              <a:spcAft>
                <a:spcPts val="0"/>
              </a:spcAft>
              <a:buSzPts val="1500"/>
              <a:buChar char="-"/>
            </a:pPr>
            <a:r>
              <a:rPr lang="en"/>
              <a:t>E</a:t>
            </a:r>
            <a:r>
              <a:rPr lang="en"/>
              <a:t>l enlace para las reuniones estará en aula virtual</a:t>
            </a:r>
            <a:endParaRPr/>
          </a:p>
          <a:p>
            <a:pPr indent="-323850" lvl="0" marL="457200" rtl="0" algn="l">
              <a:spcBef>
                <a:spcPts val="1000"/>
              </a:spcBef>
              <a:spcAft>
                <a:spcPts val="0"/>
              </a:spcAft>
              <a:buSzPts val="1500"/>
              <a:buChar char="-"/>
            </a:pPr>
            <a:r>
              <a:rPr lang="en"/>
              <a:t>Las clases serán grabadas y los participantes podrán acceder a las grabaciones a través del aula virtual</a:t>
            </a:r>
            <a:endParaRPr/>
          </a:p>
          <a:p>
            <a:pPr indent="-323850" lvl="1" marL="914400" rtl="0" algn="l">
              <a:spcBef>
                <a:spcPts val="1000"/>
              </a:spcBef>
              <a:spcAft>
                <a:spcPts val="0"/>
              </a:spcAft>
              <a:buSzPts val="1500"/>
              <a:buChar char="-"/>
            </a:pPr>
            <a:r>
              <a:rPr lang="en"/>
              <a:t>Es responsabilidad compartida de los estudiantes recordar grabar las clases</a:t>
            </a:r>
            <a:endParaRPr/>
          </a:p>
          <a:p>
            <a:pPr indent="-323850" lvl="0" marL="457200" rtl="0" algn="l">
              <a:spcBef>
                <a:spcPts val="1000"/>
              </a:spcBef>
              <a:spcAft>
                <a:spcPts val="0"/>
              </a:spcAft>
              <a:buSzPts val="1500"/>
              <a:buChar char="-"/>
            </a:pPr>
            <a:r>
              <a:rPr lang="en"/>
              <a:t>Se sugiere mantener el micrófono apagado a menos que desee participar o realizar una pregunta</a:t>
            </a:r>
            <a:endParaRPr/>
          </a:p>
          <a:p>
            <a:pPr indent="-323850" lvl="0" marL="457200" rtl="0" algn="l">
              <a:spcBef>
                <a:spcPts val="1000"/>
              </a:spcBef>
              <a:spcAft>
                <a:spcPts val="1000"/>
              </a:spcAft>
              <a:buSzPts val="1500"/>
              <a:buChar char="-"/>
            </a:pPr>
            <a:r>
              <a:rPr lang="en"/>
              <a:t>No es necesario que los participantes tengan la </a:t>
            </a:r>
            <a:r>
              <a:rPr lang="en"/>
              <a:t>camara</a:t>
            </a:r>
            <a:r>
              <a:rPr lang="en"/>
              <a:t> encendida</a:t>
            </a:r>
            <a:endParaRPr/>
          </a:p>
        </p:txBody>
      </p:sp>
      <p:sp>
        <p:nvSpPr>
          <p:cNvPr id="83" name="Google Shape;83;p11"/>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84" name="Google Shape;84;p11"/>
          <p:cNvPicPr preferRelativeResize="0"/>
          <p:nvPr/>
        </p:nvPicPr>
        <p:blipFill rotWithShape="1">
          <a:blip r:embed="rId3">
            <a:alphaModFix/>
          </a:blip>
          <a:srcRect b="2502" l="0" r="0" t="22343"/>
          <a:stretch/>
        </p:blipFill>
        <p:spPr>
          <a:xfrm>
            <a:off x="4702400" y="1042228"/>
            <a:ext cx="4311225" cy="2699957"/>
          </a:xfrm>
          <a:prstGeom prst="rect">
            <a:avLst/>
          </a:prstGeom>
          <a:noFill/>
          <a:ln>
            <a:noFill/>
          </a:ln>
        </p:spPr>
      </p:pic>
      <p:pic>
        <p:nvPicPr>
          <p:cNvPr id="85" name="Google Shape;85;p11"/>
          <p:cNvPicPr preferRelativeResize="0"/>
          <p:nvPr/>
        </p:nvPicPr>
        <p:blipFill rotWithShape="1">
          <a:blip r:embed="rId3">
            <a:alphaModFix/>
          </a:blip>
          <a:srcRect b="76361" l="4624" r="6281" t="0"/>
          <a:stretch/>
        </p:blipFill>
        <p:spPr>
          <a:xfrm>
            <a:off x="5389363" y="3818375"/>
            <a:ext cx="2937300" cy="649200"/>
          </a:xfrm>
          <a:prstGeom prst="roundRect">
            <a:avLst>
              <a:gd fmla="val 16667" name="adj"/>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2"/>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Clases y Horarios</a:t>
            </a:r>
            <a:endParaRPr/>
          </a:p>
        </p:txBody>
      </p:sp>
      <p:sp>
        <p:nvSpPr>
          <p:cNvPr id="91" name="Google Shape;91;p12"/>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1000"/>
              </a:spcBef>
              <a:spcAft>
                <a:spcPts val="0"/>
              </a:spcAft>
              <a:buSzPts val="1500"/>
              <a:buChar char="-"/>
            </a:pPr>
            <a:r>
              <a:rPr lang="en"/>
              <a:t>El inicio de las clases será 10 minutos después de la hora asignada</a:t>
            </a:r>
            <a:endParaRPr/>
          </a:p>
          <a:p>
            <a:pPr indent="-323850" lvl="0" marL="457200" rtl="0" algn="l">
              <a:spcBef>
                <a:spcPts val="1000"/>
              </a:spcBef>
              <a:spcAft>
                <a:spcPts val="0"/>
              </a:spcAft>
              <a:buSzPts val="1500"/>
              <a:buChar char="-"/>
            </a:pPr>
            <a:r>
              <a:rPr lang="en"/>
              <a:t>Cursos con una duración mayor a 2 horas tendrán un receso de 10 minutos entre hora</a:t>
            </a:r>
            <a:endParaRPr/>
          </a:p>
          <a:p>
            <a:pPr indent="-323850" lvl="0" marL="457200" rtl="0" algn="l">
              <a:spcBef>
                <a:spcPts val="1000"/>
              </a:spcBef>
              <a:spcAft>
                <a:spcPts val="0"/>
              </a:spcAft>
              <a:buSzPts val="1500"/>
              <a:buChar char="-"/>
            </a:pPr>
            <a:r>
              <a:rPr lang="en"/>
              <a:t>Para salir o ingresar a clases no es necesario solicitar permiso</a:t>
            </a:r>
            <a:endParaRPr/>
          </a:p>
          <a:p>
            <a:pPr indent="-323850" lvl="1" marL="914400" rtl="0" algn="l">
              <a:spcBef>
                <a:spcPts val="1000"/>
              </a:spcBef>
              <a:spcAft>
                <a:spcPts val="0"/>
              </a:spcAft>
              <a:buSzPts val="1500"/>
              <a:buChar char="-"/>
            </a:pPr>
            <a:r>
              <a:rPr lang="en"/>
              <a:t>Salir por la puerta posterior</a:t>
            </a:r>
            <a:endParaRPr/>
          </a:p>
          <a:p>
            <a:pPr indent="-323850" lvl="0" marL="457200" rtl="0" algn="l">
              <a:spcBef>
                <a:spcPts val="1000"/>
              </a:spcBef>
              <a:spcAft>
                <a:spcPts val="0"/>
              </a:spcAft>
              <a:buSzPts val="1500"/>
              <a:buChar char="-"/>
            </a:pPr>
            <a:r>
              <a:rPr lang="en"/>
              <a:t>Durante las clases deben mantener los celulares en modo vibrador o silenciados</a:t>
            </a:r>
            <a:endParaRPr/>
          </a:p>
          <a:p>
            <a:pPr indent="-323850" lvl="1" marL="914400" rtl="0" algn="l">
              <a:spcBef>
                <a:spcPts val="1000"/>
              </a:spcBef>
              <a:spcAft>
                <a:spcPts val="1000"/>
              </a:spcAft>
              <a:buSzPts val="1500"/>
              <a:buChar char="-"/>
            </a:pPr>
            <a:r>
              <a:rPr lang="en"/>
              <a:t>Si necesitan conversar o contestar una llamada pueden salir del aula</a:t>
            </a:r>
            <a:endParaRPr/>
          </a:p>
        </p:txBody>
      </p:sp>
      <p:sp>
        <p:nvSpPr>
          <p:cNvPr id="92" name="Google Shape;92;p12"/>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93" name="Google Shape;93;p12"/>
          <p:cNvPicPr preferRelativeResize="0"/>
          <p:nvPr/>
        </p:nvPicPr>
        <p:blipFill>
          <a:blip r:embed="rId3">
            <a:alphaModFix/>
          </a:blip>
          <a:stretch>
            <a:fillRect/>
          </a:stretch>
        </p:blipFill>
        <p:spPr>
          <a:xfrm>
            <a:off x="4606950" y="1013775"/>
            <a:ext cx="4502100" cy="3603900"/>
          </a:xfrm>
          <a:prstGeom prst="roundRect">
            <a:avLst>
              <a:gd fmla="val 6715" name="adj"/>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3"/>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Calificación</a:t>
            </a:r>
            <a:endParaRPr/>
          </a:p>
        </p:txBody>
      </p:sp>
      <p:sp>
        <p:nvSpPr>
          <p:cNvPr id="99" name="Google Shape;99;p13"/>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1000"/>
              </a:spcBef>
              <a:spcAft>
                <a:spcPts val="0"/>
              </a:spcAft>
              <a:buSzPts val="1500"/>
              <a:buChar char="-"/>
            </a:pPr>
            <a:r>
              <a:rPr lang="en">
                <a:solidFill>
                  <a:schemeClr val="dk1"/>
                </a:solidFill>
              </a:rPr>
              <a:t>Los alumnos deben regirse a las normas establecidas por la institución y descritas en el silabo</a:t>
            </a:r>
            <a:endParaRPr>
              <a:solidFill>
                <a:schemeClr val="dk1"/>
              </a:solidFill>
            </a:endParaRPr>
          </a:p>
          <a:p>
            <a:pPr indent="-323850" lvl="1" marL="914400" rtl="0" algn="l">
              <a:spcBef>
                <a:spcPts val="1000"/>
              </a:spcBef>
              <a:spcAft>
                <a:spcPts val="0"/>
              </a:spcAft>
              <a:buSzPts val="1500"/>
              <a:buChar char="-"/>
            </a:pPr>
            <a:r>
              <a:rPr lang="en">
                <a:solidFill>
                  <a:schemeClr val="dk1"/>
                </a:solidFill>
              </a:rPr>
              <a:t>La asistencia a clase es obligatoria</a:t>
            </a:r>
            <a:endParaRPr>
              <a:solidFill>
                <a:schemeClr val="dk1"/>
              </a:solidFill>
            </a:endParaRPr>
          </a:p>
          <a:p>
            <a:pPr indent="-323850" lvl="0" marL="457200" rtl="0" algn="l">
              <a:spcBef>
                <a:spcPts val="1000"/>
              </a:spcBef>
              <a:spcAft>
                <a:spcPts val="0"/>
              </a:spcAft>
              <a:buClr>
                <a:schemeClr val="dk1"/>
              </a:buClr>
              <a:buSzPts val="1500"/>
              <a:buChar char="-"/>
            </a:pPr>
            <a:r>
              <a:rPr lang="en">
                <a:solidFill>
                  <a:schemeClr val="dk1"/>
                </a:solidFill>
              </a:rPr>
              <a:t>La participación en clase es voluntaria</a:t>
            </a:r>
            <a:endParaRPr>
              <a:solidFill>
                <a:schemeClr val="dk1"/>
              </a:solidFill>
            </a:endParaRPr>
          </a:p>
          <a:p>
            <a:pPr indent="-323850" lvl="0" marL="457200" rtl="0" algn="l">
              <a:spcBef>
                <a:spcPts val="1000"/>
              </a:spcBef>
              <a:spcAft>
                <a:spcPts val="0"/>
              </a:spcAft>
              <a:buSzPts val="1500"/>
              <a:buChar char="-"/>
            </a:pPr>
            <a:r>
              <a:rPr lang="en"/>
              <a:t>La nota es en base a los porcentajes indicados al inicio del curso</a:t>
            </a:r>
            <a:endParaRPr/>
          </a:p>
          <a:p>
            <a:pPr indent="-323850" lvl="0" marL="457200" rtl="0" algn="l">
              <a:spcBef>
                <a:spcPts val="1000"/>
              </a:spcBef>
              <a:spcAft>
                <a:spcPts val="0"/>
              </a:spcAft>
              <a:buSzPts val="1500"/>
              <a:buChar char="-"/>
            </a:pPr>
            <a:r>
              <a:rPr lang="en"/>
              <a:t>No hay posibilidad de recuperación o trabajos extras para subir o completar notas</a:t>
            </a:r>
            <a:endParaRPr/>
          </a:p>
          <a:p>
            <a:pPr indent="-323850" lvl="0" marL="457200" rtl="0" algn="l">
              <a:spcBef>
                <a:spcPts val="1000"/>
              </a:spcBef>
              <a:spcAft>
                <a:spcPts val="1000"/>
              </a:spcAft>
              <a:buSzPts val="1500"/>
              <a:buChar char="-"/>
            </a:pPr>
            <a:r>
              <a:rPr lang="en"/>
              <a:t>Después de la entrega de las notas tienen tres (3) días para revisar sus calificaciones</a:t>
            </a:r>
            <a:endParaRPr/>
          </a:p>
        </p:txBody>
      </p:sp>
      <p:sp>
        <p:nvSpPr>
          <p:cNvPr id="100" name="Google Shape;100;p13"/>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01" name="Google Shape;101;p13"/>
          <p:cNvPicPr preferRelativeResize="0"/>
          <p:nvPr/>
        </p:nvPicPr>
        <p:blipFill>
          <a:blip r:embed="rId3">
            <a:alphaModFix/>
          </a:blip>
          <a:stretch>
            <a:fillRect/>
          </a:stretch>
        </p:blipFill>
        <p:spPr>
          <a:xfrm>
            <a:off x="4991475" y="1018350"/>
            <a:ext cx="3928500" cy="3747600"/>
          </a:xfrm>
          <a:prstGeom prst="roundRect">
            <a:avLst>
              <a:gd fmla="val 6793" name="adj"/>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4"/>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Rúbricas y formatos</a:t>
            </a:r>
            <a:endParaRPr/>
          </a:p>
        </p:txBody>
      </p:sp>
      <p:sp>
        <p:nvSpPr>
          <p:cNvPr id="107" name="Google Shape;107;p14"/>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0"/>
              </a:spcBef>
              <a:spcAft>
                <a:spcPts val="0"/>
              </a:spcAft>
              <a:buSzPts val="1500"/>
              <a:buChar char="-"/>
            </a:pPr>
            <a:r>
              <a:rPr lang="en"/>
              <a:t>El sistema de evaluación y formatos de los trabajos y/o presentaciones están descritas en la sección de rúbricas en el aula virtual</a:t>
            </a:r>
            <a:endParaRPr/>
          </a:p>
          <a:p>
            <a:pPr indent="-323850" lvl="1" marL="914400" rtl="0" algn="l">
              <a:spcBef>
                <a:spcPts val="1000"/>
              </a:spcBef>
              <a:spcAft>
                <a:spcPts val="0"/>
              </a:spcAft>
              <a:buSzPts val="1500"/>
              <a:buChar char="-"/>
            </a:pPr>
            <a:r>
              <a:rPr lang="en"/>
              <a:t>Cada criterio tiene una descripción con los puntos que se tomarán en cuenta para determinar la calificación.</a:t>
            </a:r>
            <a:endParaRPr/>
          </a:p>
          <a:p>
            <a:pPr indent="-323850" lvl="0" marL="457200" rtl="0" algn="l">
              <a:spcBef>
                <a:spcPts val="1000"/>
              </a:spcBef>
              <a:spcAft>
                <a:spcPts val="1000"/>
              </a:spcAft>
              <a:buSzPts val="1500"/>
              <a:buChar char="-"/>
            </a:pPr>
            <a:r>
              <a:rPr lang="en"/>
              <a:t>Formatos y ejemplos </a:t>
            </a:r>
            <a:r>
              <a:rPr lang="en">
                <a:solidFill>
                  <a:schemeClr val="dk1"/>
                </a:solidFill>
              </a:rPr>
              <a:t>de presentación de trabajos </a:t>
            </a:r>
            <a:r>
              <a:rPr lang="en"/>
              <a:t>se encuentra en la parte inferior de cada rúbrica</a:t>
            </a:r>
            <a:endParaRPr/>
          </a:p>
        </p:txBody>
      </p:sp>
      <p:sp>
        <p:nvSpPr>
          <p:cNvPr id="108" name="Google Shape;108;p14"/>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09" name="Google Shape;109;p14">
            <a:hlinkClick r:id="rId3"/>
          </p:cNvPr>
          <p:cNvPicPr preferRelativeResize="0"/>
          <p:nvPr/>
        </p:nvPicPr>
        <p:blipFill>
          <a:blip r:embed="rId4">
            <a:alphaModFix/>
          </a:blip>
          <a:stretch>
            <a:fillRect/>
          </a:stretch>
        </p:blipFill>
        <p:spPr>
          <a:xfrm>
            <a:off x="4819650" y="995400"/>
            <a:ext cx="4076708" cy="379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5"/>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Trabajos</a:t>
            </a:r>
            <a:endParaRPr/>
          </a:p>
        </p:txBody>
      </p:sp>
      <p:sp>
        <p:nvSpPr>
          <p:cNvPr id="115" name="Google Shape;115;p15"/>
          <p:cNvSpPr txBox="1"/>
          <p:nvPr>
            <p:ph idx="1" type="body"/>
          </p:nvPr>
        </p:nvSpPr>
        <p:spPr>
          <a:xfrm>
            <a:off x="175" y="843000"/>
            <a:ext cx="4572000" cy="4098600"/>
          </a:xfrm>
          <a:prstGeom prst="rect">
            <a:avLst/>
          </a:prstGeom>
        </p:spPr>
        <p:txBody>
          <a:bodyPr anchorCtr="0" anchor="ctr" bIns="0" lIns="91425" spcFirstLastPara="1" rIns="91425" wrap="square" tIns="0">
            <a:normAutofit lnSpcReduction="10000"/>
          </a:bodyPr>
          <a:lstStyle/>
          <a:p>
            <a:pPr indent="-323850" lvl="0" marL="457200" rtl="0" algn="l">
              <a:spcBef>
                <a:spcPts val="0"/>
              </a:spcBef>
              <a:spcAft>
                <a:spcPts val="0"/>
              </a:spcAft>
              <a:buClr>
                <a:schemeClr val="dk1"/>
              </a:buClr>
              <a:buSzPts val="1500"/>
              <a:buChar char="-"/>
            </a:pPr>
            <a:r>
              <a:rPr lang="en">
                <a:solidFill>
                  <a:schemeClr val="dk1"/>
                </a:solidFill>
              </a:rPr>
              <a:t>Los grupos asignados para la unidad deben ser respetados</a:t>
            </a:r>
            <a:endParaRPr>
              <a:solidFill>
                <a:schemeClr val="dk1"/>
              </a:solidFill>
            </a:endParaRPr>
          </a:p>
          <a:p>
            <a:pPr indent="-323850" lvl="1" marL="914400" rtl="0" algn="l">
              <a:spcBef>
                <a:spcPts val="1000"/>
              </a:spcBef>
              <a:spcAft>
                <a:spcPts val="0"/>
              </a:spcAft>
              <a:buSzPts val="1500"/>
              <a:buChar char="-"/>
            </a:pPr>
            <a:r>
              <a:rPr lang="en">
                <a:solidFill>
                  <a:schemeClr val="dk1"/>
                </a:solidFill>
              </a:rPr>
              <a:t>No se aceptarán trabajos individuales</a:t>
            </a:r>
            <a:endParaRPr>
              <a:solidFill>
                <a:schemeClr val="dk1"/>
              </a:solidFill>
            </a:endParaRPr>
          </a:p>
          <a:p>
            <a:pPr indent="-323850" lvl="0" marL="457200" rtl="0" algn="l">
              <a:spcBef>
                <a:spcPts val="1000"/>
              </a:spcBef>
              <a:spcAft>
                <a:spcPts val="0"/>
              </a:spcAft>
              <a:buSzPts val="1500"/>
              <a:buChar char="-"/>
            </a:pPr>
            <a:r>
              <a:rPr lang="en"/>
              <a:t>El retraso en la entrega de trabajos tendrá un descuento máximo de 4 puntos</a:t>
            </a:r>
            <a:endParaRPr/>
          </a:p>
          <a:p>
            <a:pPr indent="-323850" lvl="1" marL="914400" rtl="0" algn="l">
              <a:spcBef>
                <a:spcPts val="1000"/>
              </a:spcBef>
              <a:spcAft>
                <a:spcPts val="0"/>
              </a:spcAft>
              <a:buSzPts val="1500"/>
              <a:buChar char="-"/>
            </a:pPr>
            <a:r>
              <a:rPr lang="en"/>
              <a:t>Se </a:t>
            </a:r>
            <a:r>
              <a:rPr lang="en"/>
              <a:t>aceptarán</a:t>
            </a:r>
            <a:r>
              <a:rPr lang="en"/>
              <a:t> trabajos máximo con tres (3) días de retraso</a:t>
            </a:r>
            <a:endParaRPr/>
          </a:p>
          <a:p>
            <a:pPr indent="-323850" lvl="0" marL="457200" rtl="0" algn="l">
              <a:spcBef>
                <a:spcPts val="1000"/>
              </a:spcBef>
              <a:spcAft>
                <a:spcPts val="0"/>
              </a:spcAft>
              <a:buSzPts val="1500"/>
              <a:buChar char="-"/>
            </a:pPr>
            <a:r>
              <a:rPr lang="en"/>
              <a:t>Los artículos seleccionados para la disertación NO deben estar dentro de la lista de artículos del club de lectura</a:t>
            </a:r>
            <a:endParaRPr/>
          </a:p>
          <a:p>
            <a:pPr indent="-323850" lvl="0" marL="457200" rtl="0" algn="l">
              <a:spcBef>
                <a:spcPts val="1000"/>
              </a:spcBef>
              <a:spcAft>
                <a:spcPts val="0"/>
              </a:spcAft>
              <a:buSzPts val="1500"/>
              <a:buChar char="-"/>
            </a:pPr>
            <a:r>
              <a:rPr lang="en"/>
              <a:t>En caso que la participación de los integrantes no fue equitativa</a:t>
            </a:r>
            <a:endParaRPr/>
          </a:p>
          <a:p>
            <a:pPr indent="-323850" lvl="1" marL="914400" rtl="0" algn="l">
              <a:spcBef>
                <a:spcPts val="1000"/>
              </a:spcBef>
              <a:spcAft>
                <a:spcPts val="1000"/>
              </a:spcAft>
              <a:buSzPts val="1500"/>
              <a:buChar char="-"/>
            </a:pPr>
            <a:r>
              <a:rPr lang="en"/>
              <a:t>Enviar correo con copia a los integrantes con el porcentaje de participación de cada integrante </a:t>
            </a:r>
            <a:endParaRPr/>
          </a:p>
        </p:txBody>
      </p:sp>
      <p:sp>
        <p:nvSpPr>
          <p:cNvPr id="116" name="Google Shape;116;p15"/>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17" name="Google Shape;117;p15"/>
          <p:cNvPicPr preferRelativeResize="0"/>
          <p:nvPr/>
        </p:nvPicPr>
        <p:blipFill rotWithShape="1">
          <a:blip r:embed="rId3">
            <a:alphaModFix/>
          </a:blip>
          <a:srcRect b="0" l="2707" r="3624" t="0"/>
          <a:stretch/>
        </p:blipFill>
        <p:spPr>
          <a:xfrm>
            <a:off x="4759613" y="1048063"/>
            <a:ext cx="4196775" cy="36881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6"/>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Disertación</a:t>
            </a:r>
            <a:endParaRPr/>
          </a:p>
        </p:txBody>
      </p:sp>
      <p:sp>
        <p:nvSpPr>
          <p:cNvPr id="123" name="Google Shape;123;p16"/>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0"/>
              </a:spcBef>
              <a:spcAft>
                <a:spcPts val="0"/>
              </a:spcAft>
              <a:buSzPts val="1500"/>
              <a:buChar char="-"/>
            </a:pPr>
            <a:r>
              <a:rPr lang="en"/>
              <a:t>L</a:t>
            </a:r>
            <a:r>
              <a:rPr lang="en"/>
              <a:t>a asistencia es obligatoria y se tendrá en cuenta la puntualidad</a:t>
            </a:r>
            <a:endParaRPr/>
          </a:p>
          <a:p>
            <a:pPr indent="-323850" lvl="0" marL="457200" rtl="0" algn="l">
              <a:spcBef>
                <a:spcPts val="1000"/>
              </a:spcBef>
              <a:spcAft>
                <a:spcPts val="0"/>
              </a:spcAft>
              <a:buSzPts val="1500"/>
              <a:buChar char="-"/>
            </a:pPr>
            <a:r>
              <a:rPr lang="en"/>
              <a:t>La selección del presentador se realizará de forma aleatoria</a:t>
            </a:r>
            <a:endParaRPr/>
          </a:p>
          <a:p>
            <a:pPr indent="-323850" lvl="0" marL="457200" rtl="0" algn="l">
              <a:spcBef>
                <a:spcPts val="1000"/>
              </a:spcBef>
              <a:spcAft>
                <a:spcPts val="0"/>
              </a:spcAft>
              <a:buSzPts val="1500"/>
              <a:buChar char="-"/>
            </a:pPr>
            <a:r>
              <a:rPr lang="en"/>
              <a:t>El atuendo para las presentaciones es libre</a:t>
            </a:r>
            <a:endParaRPr/>
          </a:p>
          <a:p>
            <a:pPr indent="-323850" lvl="1" marL="914400" rtl="0" algn="l">
              <a:spcBef>
                <a:spcPts val="1000"/>
              </a:spcBef>
              <a:spcAft>
                <a:spcPts val="0"/>
              </a:spcAft>
              <a:buSzPts val="1500"/>
              <a:buChar char="-"/>
            </a:pPr>
            <a:r>
              <a:rPr lang="en"/>
              <a:t>El uso de gorro o sombrero no está permitido</a:t>
            </a:r>
            <a:endParaRPr/>
          </a:p>
          <a:p>
            <a:pPr indent="-323850" lvl="1" marL="914400" rtl="0" algn="l">
              <a:spcBef>
                <a:spcPts val="1000"/>
              </a:spcBef>
              <a:spcAft>
                <a:spcPts val="1000"/>
              </a:spcAft>
              <a:buSzPts val="1500"/>
              <a:buChar char="-"/>
            </a:pPr>
            <a:r>
              <a:rPr lang="en"/>
              <a:t>El uso de gafas de sol sólo será justificado por algún problema de salud</a:t>
            </a:r>
            <a:endParaRPr/>
          </a:p>
        </p:txBody>
      </p:sp>
      <p:sp>
        <p:nvSpPr>
          <p:cNvPr id="124" name="Google Shape;124;p16"/>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25" name="Google Shape;125;p16"/>
          <p:cNvPicPr preferRelativeResize="0"/>
          <p:nvPr/>
        </p:nvPicPr>
        <p:blipFill>
          <a:blip r:embed="rId3">
            <a:alphaModFix/>
          </a:blip>
          <a:stretch>
            <a:fillRect/>
          </a:stretch>
        </p:blipFill>
        <p:spPr>
          <a:xfrm>
            <a:off x="5084875" y="1078024"/>
            <a:ext cx="3805900" cy="3628275"/>
          </a:xfrm>
          <a:prstGeom prst="rect">
            <a:avLst/>
          </a:prstGeom>
          <a:noFill/>
          <a:ln>
            <a:noFill/>
          </a:ln>
        </p:spPr>
      </p:pic>
      <p:sp>
        <p:nvSpPr>
          <p:cNvPr id="126" name="Google Shape;126;p16"/>
          <p:cNvSpPr/>
          <p:nvPr/>
        </p:nvSpPr>
        <p:spPr>
          <a:xfrm>
            <a:off x="7008550" y="2242825"/>
            <a:ext cx="686400" cy="231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7"/>
          <p:cNvSpPr txBox="1"/>
          <p:nvPr>
            <p:ph type="title"/>
          </p:nvPr>
        </p:nvSpPr>
        <p:spPr>
          <a:xfrm>
            <a:off x="150" y="521400"/>
            <a:ext cx="9144000" cy="32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Justificaciones</a:t>
            </a:r>
            <a:endParaRPr/>
          </a:p>
        </p:txBody>
      </p:sp>
      <p:sp>
        <p:nvSpPr>
          <p:cNvPr id="132" name="Google Shape;132;p17"/>
          <p:cNvSpPr txBox="1"/>
          <p:nvPr>
            <p:ph idx="1" type="body"/>
          </p:nvPr>
        </p:nvSpPr>
        <p:spPr>
          <a:xfrm>
            <a:off x="175" y="843000"/>
            <a:ext cx="4572000" cy="4098600"/>
          </a:xfrm>
          <a:prstGeom prst="rect">
            <a:avLst/>
          </a:prstGeom>
        </p:spPr>
        <p:txBody>
          <a:bodyPr anchorCtr="0" anchor="ctr" bIns="0" lIns="91425" spcFirstLastPara="1" rIns="91425" wrap="square" tIns="0">
            <a:normAutofit/>
          </a:bodyPr>
          <a:lstStyle/>
          <a:p>
            <a:pPr indent="-323850" lvl="0" marL="457200" rtl="0" algn="l">
              <a:spcBef>
                <a:spcPts val="1000"/>
              </a:spcBef>
              <a:spcAft>
                <a:spcPts val="0"/>
              </a:spcAft>
              <a:buSzPts val="1500"/>
              <a:buChar char="-"/>
            </a:pPr>
            <a:r>
              <a:rPr lang="en"/>
              <a:t>La justificación de ausencia por motivos de salud requiere un certificado médico certificado por la oficina de bienestar estudiantil</a:t>
            </a:r>
            <a:endParaRPr/>
          </a:p>
          <a:p>
            <a:pPr indent="-323850" lvl="0" marL="457200" rtl="0" algn="l">
              <a:spcBef>
                <a:spcPts val="1000"/>
              </a:spcBef>
              <a:spcAft>
                <a:spcPts val="0"/>
              </a:spcAft>
              <a:buSzPts val="1500"/>
              <a:buChar char="-"/>
            </a:pPr>
            <a:r>
              <a:rPr lang="en"/>
              <a:t>Se considerará la nota completa si adjunta certificado médico a la presentación del trabajo</a:t>
            </a:r>
            <a:endParaRPr/>
          </a:p>
          <a:p>
            <a:pPr indent="-323850" lvl="1" marL="914400" rtl="0" algn="l">
              <a:spcBef>
                <a:spcPts val="1000"/>
              </a:spcBef>
              <a:spcAft>
                <a:spcPts val="1000"/>
              </a:spcAft>
              <a:buSzPts val="1500"/>
              <a:buChar char="-"/>
            </a:pPr>
            <a:r>
              <a:rPr lang="en"/>
              <a:t>No es necesario escribir correos de justificación. Al adjuntar el certificado se considerará la nota completa</a:t>
            </a:r>
            <a:endParaRPr/>
          </a:p>
        </p:txBody>
      </p:sp>
      <p:sp>
        <p:nvSpPr>
          <p:cNvPr id="133" name="Google Shape;133;p17"/>
          <p:cNvSpPr txBox="1"/>
          <p:nvPr>
            <p:ph idx="12" type="sldNum"/>
          </p:nvPr>
        </p:nvSpPr>
        <p:spPr>
          <a:xfrm>
            <a:off x="8819650" y="4941300"/>
            <a:ext cx="324300" cy="2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34" name="Google Shape;134;p17"/>
          <p:cNvPicPr preferRelativeResize="0"/>
          <p:nvPr/>
        </p:nvPicPr>
        <p:blipFill rotWithShape="1">
          <a:blip r:embed="rId3">
            <a:alphaModFix/>
          </a:blip>
          <a:srcRect b="14030" l="0" r="0" t="0"/>
          <a:stretch/>
        </p:blipFill>
        <p:spPr>
          <a:xfrm>
            <a:off x="5269575" y="1454700"/>
            <a:ext cx="3454500" cy="2484600"/>
          </a:xfrm>
          <a:prstGeom prst="roundRect">
            <a:avLst>
              <a:gd fmla="val 16667" name="adj"/>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esentation-templat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